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6"/>
  </p:notesMasterIdLst>
  <p:sldIdLst>
    <p:sldId id="256" r:id="rId2"/>
    <p:sldId id="263" r:id="rId3"/>
    <p:sldId id="257" r:id="rId4"/>
    <p:sldId id="264" r:id="rId5"/>
    <p:sldId id="269" r:id="rId6"/>
    <p:sldId id="265" r:id="rId7"/>
    <p:sldId id="268" r:id="rId8"/>
    <p:sldId id="267" r:id="rId9"/>
    <p:sldId id="276" r:id="rId10"/>
    <p:sldId id="277" r:id="rId11"/>
    <p:sldId id="278" r:id="rId12"/>
    <p:sldId id="270" r:id="rId13"/>
    <p:sldId id="272" r:id="rId14"/>
    <p:sldId id="273" r:id="rId15"/>
    <p:sldId id="271" r:id="rId16"/>
    <p:sldId id="274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6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713"/>
  </p:normalViewPr>
  <p:slideViewPr>
    <p:cSldViewPr snapToGrid="0" snapToObjects="1">
      <p:cViewPr varScale="1">
        <p:scale>
          <a:sx n="91" d="100"/>
          <a:sy n="91" d="100"/>
        </p:scale>
        <p:origin x="56" y="3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nrico Turrin" userId="05fc45d9-eec3-4e10-b139-959504cd2cde" providerId="ADAL" clId="{CB2EE6A6-10CB-4067-ABCF-60B8522523C1}"/>
    <pc:docChg chg="undo redo custSel addSld delSld modSld">
      <pc:chgData name="Enrico Turrin" userId="05fc45d9-eec3-4e10-b139-959504cd2cde" providerId="ADAL" clId="{CB2EE6A6-10CB-4067-ABCF-60B8522523C1}" dt="2022-03-16T09:48:52.043" v="2703" actId="20577"/>
      <pc:docMkLst>
        <pc:docMk/>
      </pc:docMkLst>
      <pc:sldChg chg="modSp mod">
        <pc:chgData name="Enrico Turrin" userId="05fc45d9-eec3-4e10-b139-959504cd2cde" providerId="ADAL" clId="{CB2EE6A6-10CB-4067-ABCF-60B8522523C1}" dt="2022-03-16T09:48:52.043" v="2703" actId="20577"/>
        <pc:sldMkLst>
          <pc:docMk/>
          <pc:sldMk cId="2960385014" sldId="256"/>
        </pc:sldMkLst>
        <pc:spChg chg="mod">
          <ac:chgData name="Enrico Turrin" userId="05fc45d9-eec3-4e10-b139-959504cd2cde" providerId="ADAL" clId="{CB2EE6A6-10CB-4067-ABCF-60B8522523C1}" dt="2022-03-16T09:48:52.043" v="2703" actId="20577"/>
          <ac:spMkLst>
            <pc:docMk/>
            <pc:sldMk cId="2960385014" sldId="256"/>
            <ac:spMk id="3" creationId="{0C0E1A15-470A-234D-A89A-4AE47D6823A7}"/>
          </ac:spMkLst>
        </pc:spChg>
      </pc:sldChg>
      <pc:sldChg chg="modSp mod">
        <pc:chgData name="Enrico Turrin" userId="05fc45d9-eec3-4e10-b139-959504cd2cde" providerId="ADAL" clId="{CB2EE6A6-10CB-4067-ABCF-60B8522523C1}" dt="2022-03-15T16:25:53.331" v="208" actId="20577"/>
        <pc:sldMkLst>
          <pc:docMk/>
          <pc:sldMk cId="2724220566" sldId="264"/>
        </pc:sldMkLst>
        <pc:spChg chg="mod">
          <ac:chgData name="Enrico Turrin" userId="05fc45d9-eec3-4e10-b139-959504cd2cde" providerId="ADAL" clId="{CB2EE6A6-10CB-4067-ABCF-60B8522523C1}" dt="2022-03-15T16:25:53.331" v="208" actId="20577"/>
          <ac:spMkLst>
            <pc:docMk/>
            <pc:sldMk cId="2724220566" sldId="264"/>
            <ac:spMk id="2" creationId="{18087DDD-FA31-2548-A3A4-09C90A277E12}"/>
          </ac:spMkLst>
        </pc:spChg>
      </pc:sldChg>
      <pc:sldChg chg="modSp mod">
        <pc:chgData name="Enrico Turrin" userId="05fc45d9-eec3-4e10-b139-959504cd2cde" providerId="ADAL" clId="{CB2EE6A6-10CB-4067-ABCF-60B8522523C1}" dt="2022-03-15T16:26:05.923" v="216" actId="20577"/>
        <pc:sldMkLst>
          <pc:docMk/>
          <pc:sldMk cId="1482981664" sldId="265"/>
        </pc:sldMkLst>
        <pc:spChg chg="mod">
          <ac:chgData name="Enrico Turrin" userId="05fc45d9-eec3-4e10-b139-959504cd2cde" providerId="ADAL" clId="{CB2EE6A6-10CB-4067-ABCF-60B8522523C1}" dt="2022-03-15T16:26:05.923" v="216" actId="20577"/>
          <ac:spMkLst>
            <pc:docMk/>
            <pc:sldMk cId="1482981664" sldId="265"/>
            <ac:spMk id="2" creationId="{18087DDD-FA31-2548-A3A4-09C90A277E12}"/>
          </ac:spMkLst>
        </pc:spChg>
      </pc:sldChg>
      <pc:sldChg chg="modSp mod">
        <pc:chgData name="Enrico Turrin" userId="05fc45d9-eec3-4e10-b139-959504cd2cde" providerId="ADAL" clId="{CB2EE6A6-10CB-4067-ABCF-60B8522523C1}" dt="2022-03-15T16:26:23.775" v="227" actId="20577"/>
        <pc:sldMkLst>
          <pc:docMk/>
          <pc:sldMk cId="3113206544" sldId="267"/>
        </pc:sldMkLst>
        <pc:spChg chg="mod">
          <ac:chgData name="Enrico Turrin" userId="05fc45d9-eec3-4e10-b139-959504cd2cde" providerId="ADAL" clId="{CB2EE6A6-10CB-4067-ABCF-60B8522523C1}" dt="2022-03-15T16:26:23.775" v="227" actId="20577"/>
          <ac:spMkLst>
            <pc:docMk/>
            <pc:sldMk cId="3113206544" sldId="267"/>
            <ac:spMk id="2" creationId="{18087DDD-FA31-2548-A3A4-09C90A277E12}"/>
          </ac:spMkLst>
        </pc:spChg>
      </pc:sldChg>
      <pc:sldChg chg="modSp mod">
        <pc:chgData name="Enrico Turrin" userId="05fc45d9-eec3-4e10-b139-959504cd2cde" providerId="ADAL" clId="{CB2EE6A6-10CB-4067-ABCF-60B8522523C1}" dt="2022-03-15T16:26:12.492" v="220" actId="20577"/>
        <pc:sldMkLst>
          <pc:docMk/>
          <pc:sldMk cId="2543669718" sldId="268"/>
        </pc:sldMkLst>
        <pc:spChg chg="mod">
          <ac:chgData name="Enrico Turrin" userId="05fc45d9-eec3-4e10-b139-959504cd2cde" providerId="ADAL" clId="{CB2EE6A6-10CB-4067-ABCF-60B8522523C1}" dt="2022-03-15T16:26:12.492" v="220" actId="20577"/>
          <ac:spMkLst>
            <pc:docMk/>
            <pc:sldMk cId="2543669718" sldId="268"/>
            <ac:spMk id="2" creationId="{18087DDD-FA31-2548-A3A4-09C90A277E12}"/>
          </ac:spMkLst>
        </pc:spChg>
      </pc:sldChg>
      <pc:sldChg chg="modSp mod">
        <pc:chgData name="Enrico Turrin" userId="05fc45d9-eec3-4e10-b139-959504cd2cde" providerId="ADAL" clId="{CB2EE6A6-10CB-4067-ABCF-60B8522523C1}" dt="2022-03-15T16:26:01.156" v="212" actId="20577"/>
        <pc:sldMkLst>
          <pc:docMk/>
          <pc:sldMk cId="2830374291" sldId="269"/>
        </pc:sldMkLst>
        <pc:spChg chg="mod">
          <ac:chgData name="Enrico Turrin" userId="05fc45d9-eec3-4e10-b139-959504cd2cde" providerId="ADAL" clId="{CB2EE6A6-10CB-4067-ABCF-60B8522523C1}" dt="2022-03-15T16:26:01.156" v="212" actId="20577"/>
          <ac:spMkLst>
            <pc:docMk/>
            <pc:sldMk cId="2830374291" sldId="269"/>
            <ac:spMk id="2" creationId="{18087DDD-FA31-2548-A3A4-09C90A277E12}"/>
          </ac:spMkLst>
        </pc:spChg>
      </pc:sldChg>
      <pc:sldChg chg="modSp mod">
        <pc:chgData name="Enrico Turrin" userId="05fc45d9-eec3-4e10-b139-959504cd2cde" providerId="ADAL" clId="{CB2EE6A6-10CB-4067-ABCF-60B8522523C1}" dt="2022-03-15T19:04:08.411" v="2348" actId="20577"/>
        <pc:sldMkLst>
          <pc:docMk/>
          <pc:sldMk cId="2403675053" sldId="270"/>
        </pc:sldMkLst>
        <pc:spChg chg="mod">
          <ac:chgData name="Enrico Turrin" userId="05fc45d9-eec3-4e10-b139-959504cd2cde" providerId="ADAL" clId="{CB2EE6A6-10CB-4067-ABCF-60B8522523C1}" dt="2022-03-15T19:04:08.411" v="2348" actId="20577"/>
          <ac:spMkLst>
            <pc:docMk/>
            <pc:sldMk cId="2403675053" sldId="270"/>
            <ac:spMk id="3" creationId="{49349AE5-B3B3-F349-85A4-D68B8CE06D6E}"/>
          </ac:spMkLst>
        </pc:spChg>
      </pc:sldChg>
      <pc:sldChg chg="modSp mod">
        <pc:chgData name="Enrico Turrin" userId="05fc45d9-eec3-4e10-b139-959504cd2cde" providerId="ADAL" clId="{CB2EE6A6-10CB-4067-ABCF-60B8522523C1}" dt="2022-03-15T16:27:41.558" v="231" actId="20577"/>
        <pc:sldMkLst>
          <pc:docMk/>
          <pc:sldMk cId="2565507388" sldId="272"/>
        </pc:sldMkLst>
        <pc:spChg chg="mod">
          <ac:chgData name="Enrico Turrin" userId="05fc45d9-eec3-4e10-b139-959504cd2cde" providerId="ADAL" clId="{CB2EE6A6-10CB-4067-ABCF-60B8522523C1}" dt="2022-03-15T16:27:41.558" v="231" actId="20577"/>
          <ac:spMkLst>
            <pc:docMk/>
            <pc:sldMk cId="2565507388" sldId="272"/>
            <ac:spMk id="3" creationId="{49349AE5-B3B3-F349-85A4-D68B8CE06D6E}"/>
          </ac:spMkLst>
        </pc:spChg>
      </pc:sldChg>
      <pc:sldChg chg="modSp del mod">
        <pc:chgData name="Enrico Turrin" userId="05fc45d9-eec3-4e10-b139-959504cd2cde" providerId="ADAL" clId="{CB2EE6A6-10CB-4067-ABCF-60B8522523C1}" dt="2022-03-15T16:27:24.433" v="230" actId="2696"/>
        <pc:sldMkLst>
          <pc:docMk/>
          <pc:sldMk cId="443050726" sldId="275"/>
        </pc:sldMkLst>
        <pc:spChg chg="mod">
          <ac:chgData name="Enrico Turrin" userId="05fc45d9-eec3-4e10-b139-959504cd2cde" providerId="ADAL" clId="{CB2EE6A6-10CB-4067-ABCF-60B8522523C1}" dt="2022-03-15T16:26:50.747" v="229" actId="20577"/>
          <ac:spMkLst>
            <pc:docMk/>
            <pc:sldMk cId="443050726" sldId="275"/>
            <ac:spMk id="3" creationId="{49349AE5-B3B3-F349-85A4-D68B8CE06D6E}"/>
          </ac:spMkLst>
        </pc:spChg>
      </pc:sldChg>
      <pc:sldChg chg="modSp add mod">
        <pc:chgData name="Enrico Turrin" userId="05fc45d9-eec3-4e10-b139-959504cd2cde" providerId="ADAL" clId="{CB2EE6A6-10CB-4067-ABCF-60B8522523C1}" dt="2022-03-15T16:31:16.365" v="245" actId="20577"/>
        <pc:sldMkLst>
          <pc:docMk/>
          <pc:sldMk cId="1325682626" sldId="279"/>
        </pc:sldMkLst>
        <pc:spChg chg="mod">
          <ac:chgData name="Enrico Turrin" userId="05fc45d9-eec3-4e10-b139-959504cd2cde" providerId="ADAL" clId="{CB2EE6A6-10CB-4067-ABCF-60B8522523C1}" dt="2022-03-15T16:29:52.347" v="242" actId="20577"/>
          <ac:spMkLst>
            <pc:docMk/>
            <pc:sldMk cId="1325682626" sldId="279"/>
            <ac:spMk id="2" creationId="{18087DDD-FA31-2548-A3A4-09C90A277E12}"/>
          </ac:spMkLst>
        </pc:spChg>
        <pc:spChg chg="mod">
          <ac:chgData name="Enrico Turrin" userId="05fc45d9-eec3-4e10-b139-959504cd2cde" providerId="ADAL" clId="{CB2EE6A6-10CB-4067-ABCF-60B8522523C1}" dt="2022-03-15T16:31:16.365" v="245" actId="20577"/>
          <ac:spMkLst>
            <pc:docMk/>
            <pc:sldMk cId="1325682626" sldId="279"/>
            <ac:spMk id="3" creationId="{49349AE5-B3B3-F349-85A4-D68B8CE06D6E}"/>
          </ac:spMkLst>
        </pc:spChg>
      </pc:sldChg>
      <pc:sldChg chg="modSp add mod">
        <pc:chgData name="Enrico Turrin" userId="05fc45d9-eec3-4e10-b139-959504cd2cde" providerId="ADAL" clId="{CB2EE6A6-10CB-4067-ABCF-60B8522523C1}" dt="2022-03-15T16:37:49.746" v="342" actId="20577"/>
        <pc:sldMkLst>
          <pc:docMk/>
          <pc:sldMk cId="1194608655" sldId="280"/>
        </pc:sldMkLst>
        <pc:spChg chg="mod">
          <ac:chgData name="Enrico Turrin" userId="05fc45d9-eec3-4e10-b139-959504cd2cde" providerId="ADAL" clId="{CB2EE6A6-10CB-4067-ABCF-60B8522523C1}" dt="2022-03-15T16:31:29.203" v="259" actId="20577"/>
          <ac:spMkLst>
            <pc:docMk/>
            <pc:sldMk cId="1194608655" sldId="280"/>
            <ac:spMk id="2" creationId="{18087DDD-FA31-2548-A3A4-09C90A277E12}"/>
          </ac:spMkLst>
        </pc:spChg>
        <pc:spChg chg="mod">
          <ac:chgData name="Enrico Turrin" userId="05fc45d9-eec3-4e10-b139-959504cd2cde" providerId="ADAL" clId="{CB2EE6A6-10CB-4067-ABCF-60B8522523C1}" dt="2022-03-15T16:37:49.746" v="342" actId="20577"/>
          <ac:spMkLst>
            <pc:docMk/>
            <pc:sldMk cId="1194608655" sldId="280"/>
            <ac:spMk id="3" creationId="{49349AE5-B3B3-F349-85A4-D68B8CE06D6E}"/>
          </ac:spMkLst>
        </pc:spChg>
      </pc:sldChg>
      <pc:sldChg chg="modSp add mod">
        <pc:chgData name="Enrico Turrin" userId="05fc45d9-eec3-4e10-b139-959504cd2cde" providerId="ADAL" clId="{CB2EE6A6-10CB-4067-ABCF-60B8522523C1}" dt="2022-03-15T16:54:16.245" v="542" actId="20577"/>
        <pc:sldMkLst>
          <pc:docMk/>
          <pc:sldMk cId="2349490019" sldId="281"/>
        </pc:sldMkLst>
        <pc:spChg chg="mod">
          <ac:chgData name="Enrico Turrin" userId="05fc45d9-eec3-4e10-b139-959504cd2cde" providerId="ADAL" clId="{CB2EE6A6-10CB-4067-ABCF-60B8522523C1}" dt="2022-03-15T16:54:16.245" v="542" actId="20577"/>
          <ac:spMkLst>
            <pc:docMk/>
            <pc:sldMk cId="2349490019" sldId="281"/>
            <ac:spMk id="3" creationId="{49349AE5-B3B3-F349-85A4-D68B8CE06D6E}"/>
          </ac:spMkLst>
        </pc:spChg>
      </pc:sldChg>
      <pc:sldChg chg="modSp add mod">
        <pc:chgData name="Enrico Turrin" userId="05fc45d9-eec3-4e10-b139-959504cd2cde" providerId="ADAL" clId="{CB2EE6A6-10CB-4067-ABCF-60B8522523C1}" dt="2022-03-15T17:49:28.595" v="1082" actId="20577"/>
        <pc:sldMkLst>
          <pc:docMk/>
          <pc:sldMk cId="3154163332" sldId="282"/>
        </pc:sldMkLst>
        <pc:spChg chg="mod">
          <ac:chgData name="Enrico Turrin" userId="05fc45d9-eec3-4e10-b139-959504cd2cde" providerId="ADAL" clId="{CB2EE6A6-10CB-4067-ABCF-60B8522523C1}" dt="2022-03-15T16:54:34.314" v="549" actId="20577"/>
          <ac:spMkLst>
            <pc:docMk/>
            <pc:sldMk cId="3154163332" sldId="282"/>
            <ac:spMk id="2" creationId="{18087DDD-FA31-2548-A3A4-09C90A277E12}"/>
          </ac:spMkLst>
        </pc:spChg>
        <pc:spChg chg="mod">
          <ac:chgData name="Enrico Turrin" userId="05fc45d9-eec3-4e10-b139-959504cd2cde" providerId="ADAL" clId="{CB2EE6A6-10CB-4067-ABCF-60B8522523C1}" dt="2022-03-15T17:49:28.595" v="1082" actId="20577"/>
          <ac:spMkLst>
            <pc:docMk/>
            <pc:sldMk cId="3154163332" sldId="282"/>
            <ac:spMk id="3" creationId="{49349AE5-B3B3-F349-85A4-D68B8CE06D6E}"/>
          </ac:spMkLst>
        </pc:spChg>
      </pc:sldChg>
      <pc:sldChg chg="modSp add mod">
        <pc:chgData name="Enrico Turrin" userId="05fc45d9-eec3-4e10-b139-959504cd2cde" providerId="ADAL" clId="{CB2EE6A6-10CB-4067-ABCF-60B8522523C1}" dt="2022-03-15T18:24:29.017" v="1640" actId="27636"/>
        <pc:sldMkLst>
          <pc:docMk/>
          <pc:sldMk cId="2793644604" sldId="283"/>
        </pc:sldMkLst>
        <pc:spChg chg="mod">
          <ac:chgData name="Enrico Turrin" userId="05fc45d9-eec3-4e10-b139-959504cd2cde" providerId="ADAL" clId="{CB2EE6A6-10CB-4067-ABCF-60B8522523C1}" dt="2022-03-15T18:24:29.017" v="1640" actId="27636"/>
          <ac:spMkLst>
            <pc:docMk/>
            <pc:sldMk cId="2793644604" sldId="283"/>
            <ac:spMk id="3" creationId="{49349AE5-B3B3-F349-85A4-D68B8CE06D6E}"/>
          </ac:spMkLst>
        </pc:spChg>
      </pc:sldChg>
      <pc:sldChg chg="modSp add mod">
        <pc:chgData name="Enrico Turrin" userId="05fc45d9-eec3-4e10-b139-959504cd2cde" providerId="ADAL" clId="{CB2EE6A6-10CB-4067-ABCF-60B8522523C1}" dt="2022-03-15T19:08:00.375" v="2366" actId="20577"/>
        <pc:sldMkLst>
          <pc:docMk/>
          <pc:sldMk cId="2722565128" sldId="284"/>
        </pc:sldMkLst>
        <pc:spChg chg="mod">
          <ac:chgData name="Enrico Turrin" userId="05fc45d9-eec3-4e10-b139-959504cd2cde" providerId="ADAL" clId="{CB2EE6A6-10CB-4067-ABCF-60B8522523C1}" dt="2022-03-15T18:41:11.212" v="1648" actId="20577"/>
          <ac:spMkLst>
            <pc:docMk/>
            <pc:sldMk cId="2722565128" sldId="284"/>
            <ac:spMk id="2" creationId="{18087DDD-FA31-2548-A3A4-09C90A277E12}"/>
          </ac:spMkLst>
        </pc:spChg>
        <pc:spChg chg="mod">
          <ac:chgData name="Enrico Turrin" userId="05fc45d9-eec3-4e10-b139-959504cd2cde" providerId="ADAL" clId="{CB2EE6A6-10CB-4067-ABCF-60B8522523C1}" dt="2022-03-15T19:08:00.375" v="2366" actId="20577"/>
          <ac:spMkLst>
            <pc:docMk/>
            <pc:sldMk cId="2722565128" sldId="284"/>
            <ac:spMk id="3" creationId="{49349AE5-B3B3-F349-85A4-D68B8CE06D6E}"/>
          </ac:spMkLst>
        </pc:spChg>
      </pc:sldChg>
      <pc:sldChg chg="modSp add mod">
        <pc:chgData name="Enrico Turrin" userId="05fc45d9-eec3-4e10-b139-959504cd2cde" providerId="ADAL" clId="{CB2EE6A6-10CB-4067-ABCF-60B8522523C1}" dt="2022-03-15T19:17:46.225" v="2696" actId="27636"/>
        <pc:sldMkLst>
          <pc:docMk/>
          <pc:sldMk cId="2098242842" sldId="285"/>
        </pc:sldMkLst>
        <pc:spChg chg="mod">
          <ac:chgData name="Enrico Turrin" userId="05fc45d9-eec3-4e10-b139-959504cd2cde" providerId="ADAL" clId="{CB2EE6A6-10CB-4067-ABCF-60B8522523C1}" dt="2022-03-15T19:17:46.225" v="2696" actId="27636"/>
          <ac:spMkLst>
            <pc:docMk/>
            <pc:sldMk cId="2098242842" sldId="285"/>
            <ac:spMk id="3" creationId="{49349AE5-B3B3-F349-85A4-D68B8CE06D6E}"/>
          </ac:spMkLst>
        </pc:spChg>
      </pc:sldChg>
    </pc:docChg>
  </pc:docChgLst>
  <pc:docChgLst>
    <pc:chgData name="Enrico Turrin" userId="05fc45d9-eec3-4e10-b139-959504cd2cde" providerId="ADAL" clId="{68FF4DB5-F0AA-4A16-A565-E339BA78850D}"/>
    <pc:docChg chg="undo redo custSel addSld modSld">
      <pc:chgData name="Enrico Turrin" userId="05fc45d9-eec3-4e10-b139-959504cd2cde" providerId="ADAL" clId="{68FF4DB5-F0AA-4A16-A565-E339BA78850D}" dt="2022-01-26T10:32:10.630" v="427" actId="20577"/>
      <pc:docMkLst>
        <pc:docMk/>
      </pc:docMkLst>
      <pc:sldChg chg="modSp mod">
        <pc:chgData name="Enrico Turrin" userId="05fc45d9-eec3-4e10-b139-959504cd2cde" providerId="ADAL" clId="{68FF4DB5-F0AA-4A16-A565-E339BA78850D}" dt="2022-01-26T09:05:13.495" v="4" actId="20577"/>
        <pc:sldMkLst>
          <pc:docMk/>
          <pc:sldMk cId="2960385014" sldId="256"/>
        </pc:sldMkLst>
        <pc:spChg chg="mod">
          <ac:chgData name="Enrico Turrin" userId="05fc45d9-eec3-4e10-b139-959504cd2cde" providerId="ADAL" clId="{68FF4DB5-F0AA-4A16-A565-E339BA78850D}" dt="2022-01-26T09:05:13.495" v="4" actId="20577"/>
          <ac:spMkLst>
            <pc:docMk/>
            <pc:sldMk cId="2960385014" sldId="256"/>
            <ac:spMk id="3" creationId="{0C0E1A15-470A-234D-A89A-4AE47D6823A7}"/>
          </ac:spMkLst>
        </pc:spChg>
      </pc:sldChg>
      <pc:sldChg chg="modSp mod">
        <pc:chgData name="Enrico Turrin" userId="05fc45d9-eec3-4e10-b139-959504cd2cde" providerId="ADAL" clId="{68FF4DB5-F0AA-4A16-A565-E339BA78850D}" dt="2022-01-26T09:07:49.700" v="10" actId="27636"/>
        <pc:sldMkLst>
          <pc:docMk/>
          <pc:sldMk cId="2543669718" sldId="268"/>
        </pc:sldMkLst>
        <pc:spChg chg="mod">
          <ac:chgData name="Enrico Turrin" userId="05fc45d9-eec3-4e10-b139-959504cd2cde" providerId="ADAL" clId="{68FF4DB5-F0AA-4A16-A565-E339BA78850D}" dt="2022-01-26T09:07:49.700" v="10" actId="27636"/>
          <ac:spMkLst>
            <pc:docMk/>
            <pc:sldMk cId="2543669718" sldId="268"/>
            <ac:spMk id="3" creationId="{49349AE5-B3B3-F349-85A4-D68B8CE06D6E}"/>
          </ac:spMkLst>
        </pc:spChg>
      </pc:sldChg>
      <pc:sldChg chg="modSp mod">
        <pc:chgData name="Enrico Turrin" userId="05fc45d9-eec3-4e10-b139-959504cd2cde" providerId="ADAL" clId="{68FF4DB5-F0AA-4A16-A565-E339BA78850D}" dt="2022-01-26T09:07:24.844" v="8" actId="948"/>
        <pc:sldMkLst>
          <pc:docMk/>
          <pc:sldMk cId="2830374291" sldId="269"/>
        </pc:sldMkLst>
        <pc:spChg chg="mod">
          <ac:chgData name="Enrico Turrin" userId="05fc45d9-eec3-4e10-b139-959504cd2cde" providerId="ADAL" clId="{68FF4DB5-F0AA-4A16-A565-E339BA78850D}" dt="2022-01-26T09:07:24.844" v="8" actId="948"/>
          <ac:spMkLst>
            <pc:docMk/>
            <pc:sldMk cId="2830374291" sldId="269"/>
            <ac:spMk id="3" creationId="{49349AE5-B3B3-F349-85A4-D68B8CE06D6E}"/>
          </ac:spMkLst>
        </pc:spChg>
      </pc:sldChg>
      <pc:sldChg chg="add">
        <pc:chgData name="Enrico Turrin" userId="05fc45d9-eec3-4e10-b139-959504cd2cde" providerId="ADAL" clId="{68FF4DB5-F0AA-4A16-A565-E339BA78850D}" dt="2022-01-26T09:17:26.764" v="11"/>
        <pc:sldMkLst>
          <pc:docMk/>
          <pc:sldMk cId="2403675053" sldId="270"/>
        </pc:sldMkLst>
      </pc:sldChg>
      <pc:sldChg chg="add">
        <pc:chgData name="Enrico Turrin" userId="05fc45d9-eec3-4e10-b139-959504cd2cde" providerId="ADAL" clId="{68FF4DB5-F0AA-4A16-A565-E339BA78850D}" dt="2022-01-26T09:17:26.764" v="11"/>
        <pc:sldMkLst>
          <pc:docMk/>
          <pc:sldMk cId="1044708345" sldId="271"/>
        </pc:sldMkLst>
      </pc:sldChg>
      <pc:sldChg chg="modSp add mod">
        <pc:chgData name="Enrico Turrin" userId="05fc45d9-eec3-4e10-b139-959504cd2cde" providerId="ADAL" clId="{68FF4DB5-F0AA-4A16-A565-E339BA78850D}" dt="2022-01-26T10:13:09.349" v="409" actId="20577"/>
        <pc:sldMkLst>
          <pc:docMk/>
          <pc:sldMk cId="2565507388" sldId="272"/>
        </pc:sldMkLst>
        <pc:spChg chg="mod">
          <ac:chgData name="Enrico Turrin" userId="05fc45d9-eec3-4e10-b139-959504cd2cde" providerId="ADAL" clId="{68FF4DB5-F0AA-4A16-A565-E339BA78850D}" dt="2022-01-26T10:13:09.349" v="409" actId="20577"/>
          <ac:spMkLst>
            <pc:docMk/>
            <pc:sldMk cId="2565507388" sldId="272"/>
            <ac:spMk id="3" creationId="{49349AE5-B3B3-F349-85A4-D68B8CE06D6E}"/>
          </ac:spMkLst>
        </pc:spChg>
      </pc:sldChg>
      <pc:sldChg chg="modSp add mod">
        <pc:chgData name="Enrico Turrin" userId="05fc45d9-eec3-4e10-b139-959504cd2cde" providerId="ADAL" clId="{68FF4DB5-F0AA-4A16-A565-E339BA78850D}" dt="2022-01-26T10:13:12.077" v="410" actId="20577"/>
        <pc:sldMkLst>
          <pc:docMk/>
          <pc:sldMk cId="3027536146" sldId="273"/>
        </pc:sldMkLst>
        <pc:spChg chg="mod">
          <ac:chgData name="Enrico Turrin" userId="05fc45d9-eec3-4e10-b139-959504cd2cde" providerId="ADAL" clId="{68FF4DB5-F0AA-4A16-A565-E339BA78850D}" dt="2022-01-26T10:13:12.077" v="410" actId="20577"/>
          <ac:spMkLst>
            <pc:docMk/>
            <pc:sldMk cId="3027536146" sldId="273"/>
            <ac:spMk id="3" creationId="{49349AE5-B3B3-F349-85A4-D68B8CE06D6E}"/>
          </ac:spMkLst>
        </pc:spChg>
      </pc:sldChg>
      <pc:sldChg chg="add">
        <pc:chgData name="Enrico Turrin" userId="05fc45d9-eec3-4e10-b139-959504cd2cde" providerId="ADAL" clId="{68FF4DB5-F0AA-4A16-A565-E339BA78850D}" dt="2022-01-26T09:17:26.764" v="11"/>
        <pc:sldMkLst>
          <pc:docMk/>
          <pc:sldMk cId="1848786358" sldId="274"/>
        </pc:sldMkLst>
      </pc:sldChg>
      <pc:sldChg chg="add">
        <pc:chgData name="Enrico Turrin" userId="05fc45d9-eec3-4e10-b139-959504cd2cde" providerId="ADAL" clId="{68FF4DB5-F0AA-4A16-A565-E339BA78850D}" dt="2022-01-26T09:22:47.652" v="12"/>
        <pc:sldMkLst>
          <pc:docMk/>
          <pc:sldMk cId="443050726" sldId="275"/>
        </pc:sldMkLst>
      </pc:sldChg>
      <pc:sldChg chg="modSp add mod">
        <pc:chgData name="Enrico Turrin" userId="05fc45d9-eec3-4e10-b139-959504cd2cde" providerId="ADAL" clId="{68FF4DB5-F0AA-4A16-A565-E339BA78850D}" dt="2022-01-26T10:12:58.159" v="406" actId="20577"/>
        <pc:sldMkLst>
          <pc:docMk/>
          <pc:sldMk cId="3409027879" sldId="276"/>
        </pc:sldMkLst>
        <pc:spChg chg="mod">
          <ac:chgData name="Enrico Turrin" userId="05fc45d9-eec3-4e10-b139-959504cd2cde" providerId="ADAL" clId="{68FF4DB5-F0AA-4A16-A565-E339BA78850D}" dt="2022-01-26T09:22:57.853" v="20" actId="20577"/>
          <ac:spMkLst>
            <pc:docMk/>
            <pc:sldMk cId="3409027879" sldId="276"/>
            <ac:spMk id="2" creationId="{18087DDD-FA31-2548-A3A4-09C90A277E12}"/>
          </ac:spMkLst>
        </pc:spChg>
        <pc:spChg chg="mod">
          <ac:chgData name="Enrico Turrin" userId="05fc45d9-eec3-4e10-b139-959504cd2cde" providerId="ADAL" clId="{68FF4DB5-F0AA-4A16-A565-E339BA78850D}" dt="2022-01-26T10:12:58.159" v="406" actId="20577"/>
          <ac:spMkLst>
            <pc:docMk/>
            <pc:sldMk cId="3409027879" sldId="276"/>
            <ac:spMk id="3" creationId="{49349AE5-B3B3-F349-85A4-D68B8CE06D6E}"/>
          </ac:spMkLst>
        </pc:spChg>
      </pc:sldChg>
      <pc:sldChg chg="modSp add mod">
        <pc:chgData name="Enrico Turrin" userId="05fc45d9-eec3-4e10-b139-959504cd2cde" providerId="ADAL" clId="{68FF4DB5-F0AA-4A16-A565-E339BA78850D}" dt="2022-01-26T10:13:01.565" v="407" actId="20577"/>
        <pc:sldMkLst>
          <pc:docMk/>
          <pc:sldMk cId="479568635" sldId="277"/>
        </pc:sldMkLst>
        <pc:spChg chg="mod">
          <ac:chgData name="Enrico Turrin" userId="05fc45d9-eec3-4e10-b139-959504cd2cde" providerId="ADAL" clId="{68FF4DB5-F0AA-4A16-A565-E339BA78850D}" dt="2022-01-26T09:36:19.951" v="159" actId="20577"/>
          <ac:spMkLst>
            <pc:docMk/>
            <pc:sldMk cId="479568635" sldId="277"/>
            <ac:spMk id="2" creationId="{18087DDD-FA31-2548-A3A4-09C90A277E12}"/>
          </ac:spMkLst>
        </pc:spChg>
        <pc:spChg chg="mod">
          <ac:chgData name="Enrico Turrin" userId="05fc45d9-eec3-4e10-b139-959504cd2cde" providerId="ADAL" clId="{68FF4DB5-F0AA-4A16-A565-E339BA78850D}" dt="2022-01-26T10:13:01.565" v="407" actId="20577"/>
          <ac:spMkLst>
            <pc:docMk/>
            <pc:sldMk cId="479568635" sldId="277"/>
            <ac:spMk id="3" creationId="{49349AE5-B3B3-F349-85A4-D68B8CE06D6E}"/>
          </ac:spMkLst>
        </pc:spChg>
      </pc:sldChg>
      <pc:sldChg chg="modSp add mod">
        <pc:chgData name="Enrico Turrin" userId="05fc45d9-eec3-4e10-b139-959504cd2cde" providerId="ADAL" clId="{68FF4DB5-F0AA-4A16-A565-E339BA78850D}" dt="2022-01-26T10:32:10.630" v="427" actId="20577"/>
        <pc:sldMkLst>
          <pc:docMk/>
          <pc:sldMk cId="2187822768" sldId="278"/>
        </pc:sldMkLst>
        <pc:spChg chg="mod">
          <ac:chgData name="Enrico Turrin" userId="05fc45d9-eec3-4e10-b139-959504cd2cde" providerId="ADAL" clId="{68FF4DB5-F0AA-4A16-A565-E339BA78850D}" dt="2022-01-26T09:45:32.667" v="291" actId="20577"/>
          <ac:spMkLst>
            <pc:docMk/>
            <pc:sldMk cId="2187822768" sldId="278"/>
            <ac:spMk id="2" creationId="{18087DDD-FA31-2548-A3A4-09C90A277E12}"/>
          </ac:spMkLst>
        </pc:spChg>
        <pc:spChg chg="mod">
          <ac:chgData name="Enrico Turrin" userId="05fc45d9-eec3-4e10-b139-959504cd2cde" providerId="ADAL" clId="{68FF4DB5-F0AA-4A16-A565-E339BA78850D}" dt="2022-01-26T10:32:10.630" v="427" actId="20577"/>
          <ac:spMkLst>
            <pc:docMk/>
            <pc:sldMk cId="2187822768" sldId="278"/>
            <ac:spMk id="3" creationId="{49349AE5-B3B3-F349-85A4-D68B8CE06D6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55033-9A7B-804E-B464-BFE8DE7D6AC6}" type="datetimeFigureOut">
              <a:rPr lang="fr-FR" smtClean="0"/>
              <a:t>16/03/2022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69CC6-DD80-DB4A-A344-F37601429E7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3972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69CC6-DD80-DB4A-A344-F37601429E70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65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E7EBB3-E711-104F-8E02-71481A3D50C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63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337D-3719-D348-891A-A7805CF682AF}" type="datetimeFigureOut">
              <a:rPr lang="fr-FR" smtClean="0"/>
              <a:t>16/03/2022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10F4-C9EB-DC44-8963-A9417434E4A3}" type="slidenum">
              <a:rPr lang="fr-FR" smtClean="0"/>
              <a:t>‹#›</a:t>
            </a:fld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AEC6F9C-280E-9040-8850-F557A4300821}"/>
              </a:ext>
            </a:extLst>
          </p:cNvPr>
          <p:cNvCxnSpPr/>
          <p:nvPr userDrawn="1"/>
        </p:nvCxnSpPr>
        <p:spPr>
          <a:xfrm>
            <a:off x="1524000" y="3513016"/>
            <a:ext cx="914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385C81CF-7047-7F40-B03B-4A44CBA98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15376" y="66684"/>
            <a:ext cx="3419472" cy="67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9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53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0887"/>
            <a:ext cx="10515600" cy="4156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latin typeface="Helvetica" pitchFamily="2" charset="0"/>
              </a:defRPr>
            </a:lvl1pPr>
            <a:lvl2pPr>
              <a:defRPr>
                <a:solidFill>
                  <a:schemeClr val="accent1"/>
                </a:solidFill>
                <a:latin typeface="Helvetica" pitchFamily="2" charset="0"/>
              </a:defRPr>
            </a:lvl2pPr>
            <a:lvl3pPr>
              <a:defRPr>
                <a:solidFill>
                  <a:schemeClr val="accent1"/>
                </a:solidFill>
                <a:latin typeface="Helvetica" pitchFamily="2" charset="0"/>
              </a:defRPr>
            </a:lvl3pPr>
            <a:lvl4pPr>
              <a:defRPr>
                <a:solidFill>
                  <a:schemeClr val="accent1"/>
                </a:solidFill>
                <a:latin typeface="Helvetica" pitchFamily="2" charset="0"/>
              </a:defRPr>
            </a:lvl4pPr>
            <a:lvl5pPr>
              <a:defRPr>
                <a:solidFill>
                  <a:schemeClr val="accent1"/>
                </a:solidFill>
                <a:latin typeface="Helvetica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337D-3719-D348-891A-A7805CF682AF}" type="datetimeFigureOut">
              <a:rPr lang="fr-FR" smtClean="0"/>
              <a:t>16/03/2022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10F4-C9EB-DC44-8963-A9417434E4A3}" type="slidenum">
              <a:rPr lang="fr-FR" smtClean="0"/>
              <a:t>‹#›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79DCDE-0FFC-6F4C-9ABD-0B2419D806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62B7D2A9-A7B1-374A-8A1B-3164D3A40EA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9AA71359-08F9-204A-8E8E-09C1913A8C83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5EE8936-D41A-6B4B-888A-BDC69F82B6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6909" y="67456"/>
            <a:ext cx="3366476" cy="673295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6C1DC6D-D6C4-B64B-BFC3-FA8CE4588B45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20887"/>
            <a:ext cx="7928709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66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53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latin typeface="Helvetica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0887"/>
            <a:ext cx="10515600" cy="4156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60000"/>
                    <a:lumOff val="40000"/>
                  </a:schemeClr>
                </a:solidFill>
                <a:latin typeface="Helvetica" pitchFamily="2" charset="0"/>
              </a:defRPr>
            </a:lvl1pPr>
            <a:lvl2pPr>
              <a:defRPr>
                <a:solidFill>
                  <a:schemeClr val="accent1">
                    <a:lumMod val="60000"/>
                    <a:lumOff val="40000"/>
                  </a:schemeClr>
                </a:solidFill>
                <a:latin typeface="Helvetica" pitchFamily="2" charset="0"/>
              </a:defRPr>
            </a:lvl2pPr>
            <a:lvl3pPr>
              <a:defRPr>
                <a:solidFill>
                  <a:schemeClr val="accent1">
                    <a:lumMod val="60000"/>
                    <a:lumOff val="40000"/>
                  </a:schemeClr>
                </a:solidFill>
                <a:latin typeface="Helvetica" pitchFamily="2" charset="0"/>
              </a:defRPr>
            </a:lvl3pPr>
            <a:lvl4pPr>
              <a:defRPr>
                <a:solidFill>
                  <a:schemeClr val="accent1">
                    <a:lumMod val="60000"/>
                    <a:lumOff val="40000"/>
                  </a:schemeClr>
                </a:solidFill>
                <a:latin typeface="Helvetica" pitchFamily="2" charset="0"/>
              </a:defRPr>
            </a:lvl4pPr>
            <a:lvl5pPr>
              <a:defRPr>
                <a:solidFill>
                  <a:schemeClr val="accent1">
                    <a:lumMod val="60000"/>
                    <a:lumOff val="40000"/>
                  </a:schemeClr>
                </a:solidFill>
                <a:latin typeface="Helvetica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337D-3719-D348-891A-A7805CF682AF}" type="datetimeFigureOut">
              <a:rPr lang="fr-FR" smtClean="0"/>
              <a:t>16/03/2022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10F4-C9EB-DC44-8963-A9417434E4A3}" type="slidenum">
              <a:rPr lang="fr-FR" smtClean="0"/>
              <a:t>‹#›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79DCDE-0FFC-6F4C-9ABD-0B2419D806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62B7D2A9-A7B1-374A-8A1B-3164D3A40EA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9AA71359-08F9-204A-8E8E-09C1913A8C83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5EE8936-D41A-6B4B-888A-BDC69F82B6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6909" y="67456"/>
            <a:ext cx="3366476" cy="673295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F6D2A7C-F3BC-1948-A1D1-45CBFF09F13E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20887"/>
            <a:ext cx="7928709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669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337D-3719-D348-891A-A7805CF682AF}" type="datetimeFigureOut">
              <a:rPr lang="fr-FR" smtClean="0"/>
              <a:t>16/03/2022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10F4-C9EB-DC44-8963-A9417434E4A3}" type="slidenum">
              <a:rPr lang="fr-FR" smtClean="0"/>
              <a:t>‹#›</a:t>
            </a:fld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3B3F348-D4B2-384C-AC37-3172032246AA}"/>
              </a:ext>
            </a:extLst>
          </p:cNvPr>
          <p:cNvCxnSpPr>
            <a:cxnSpLocks/>
          </p:cNvCxnSpPr>
          <p:nvPr userDrawn="1"/>
        </p:nvCxnSpPr>
        <p:spPr>
          <a:xfrm>
            <a:off x="831850" y="4613885"/>
            <a:ext cx="812458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342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53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00275"/>
            <a:ext cx="5181600" cy="39766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00273"/>
            <a:ext cx="5181600" cy="39766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337D-3719-D348-891A-A7805CF682AF}" type="datetimeFigureOut">
              <a:rPr lang="fr-FR" smtClean="0"/>
              <a:t>16/03/2022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10F4-C9EB-DC44-8963-A9417434E4A3}" type="slidenum">
              <a:rPr lang="fr-FR" smtClean="0"/>
              <a:t>‹#›</a:t>
            </a:fld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10DD6F3-310B-E442-96AE-EEE774D06F4F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20888"/>
            <a:ext cx="7928709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716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337D-3719-D348-891A-A7805CF682AF}" type="datetimeFigureOut">
              <a:rPr lang="fr-FR" smtClean="0"/>
              <a:t>16/03/2022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10F4-C9EB-DC44-8963-A9417434E4A3}" type="slidenum">
              <a:rPr lang="fr-FR" smtClean="0"/>
              <a:t>‹#›</a:t>
            </a:fld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FDA3464-D594-A84F-8041-C58410E6815C}"/>
              </a:ext>
            </a:extLst>
          </p:cNvPr>
          <p:cNvCxnSpPr>
            <a:cxnSpLocks/>
          </p:cNvCxnSpPr>
          <p:nvPr userDrawn="1"/>
        </p:nvCxnSpPr>
        <p:spPr>
          <a:xfrm>
            <a:off x="838200" y="1690688"/>
            <a:ext cx="7928709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416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53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337D-3719-D348-891A-A7805CF682AF}" type="datetimeFigureOut">
              <a:rPr lang="fr-FR" smtClean="0"/>
              <a:t>16/03/2022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10F4-C9EB-DC44-8963-A9417434E4A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4067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337D-3719-D348-891A-A7805CF682AF}" type="datetimeFigureOut">
              <a:rPr lang="fr-FR" smtClean="0"/>
              <a:t>16/03/2022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10F4-C9EB-DC44-8963-A9417434E4A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344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337D-3719-D348-891A-A7805CF682AF}" type="datetimeFigureOut">
              <a:rPr lang="fr-FR" smtClean="0"/>
              <a:t>16/03/2022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10F4-C9EB-DC44-8963-A9417434E4A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2829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337D-3719-D348-891A-A7805CF682AF}" type="datetimeFigureOut">
              <a:rPr lang="fr-FR" smtClean="0"/>
              <a:t>16/03/2022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10F4-C9EB-DC44-8963-A9417434E4A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410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53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337D-3719-D348-891A-A7805CF682AF}" type="datetimeFigureOut">
              <a:rPr lang="fr-FR" smtClean="0"/>
              <a:t>16/03/2022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10F4-C9EB-DC44-8963-A9417434E4A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6460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337D-3719-D348-891A-A7805CF682AF}" type="datetimeFigureOut">
              <a:rPr lang="fr-FR" smtClean="0"/>
              <a:t>16/03/2022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710F4-C9EB-DC44-8963-A9417434E4A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783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B337D-3719-D348-891A-A7805CF682AF}" type="datetimeFigureOut">
              <a:rPr lang="fr-FR" smtClean="0"/>
              <a:t>16/03/2022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710F4-C9EB-DC44-8963-A9417434E4A3}" type="slidenum">
              <a:rPr lang="fr-FR" smtClean="0"/>
              <a:t>‹#›</a:t>
            </a:fld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AA245C-9349-3143-A3A8-379C04D29B4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E1FA7FC-A89A-904D-9F8E-112E069F91E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766909" y="67456"/>
            <a:ext cx="3366476" cy="67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945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A1B018-4F2F-F041-B0A7-FECA0985CD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The </a:t>
            </a:r>
            <a:r>
              <a:rPr lang="fr-FR" dirty="0" err="1"/>
              <a:t>Eudicom</a:t>
            </a:r>
            <a:r>
              <a:rPr lang="fr-FR" dirty="0"/>
              <a:t> </a:t>
            </a:r>
            <a:r>
              <a:rPr lang="fr-FR" dirty="0" err="1"/>
              <a:t>survey</a:t>
            </a:r>
            <a:r>
              <a:rPr lang="fr-FR" dirty="0"/>
              <a:t>: </a:t>
            </a:r>
            <a:r>
              <a:rPr lang="fr-FR" dirty="0" err="1"/>
              <a:t>opportunities</a:t>
            </a:r>
            <a:r>
              <a:rPr lang="fr-FR" dirty="0"/>
              <a:t> and challenges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C0E1A15-470A-234D-A89A-4AE47D6823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Preliminary </a:t>
            </a:r>
            <a:r>
              <a:rPr lang="fr-FR" dirty="0" err="1"/>
              <a:t>results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the quantitative and qualitative </a:t>
            </a:r>
            <a:r>
              <a:rPr lang="fr-FR" dirty="0" err="1"/>
              <a:t>surveys</a:t>
            </a:r>
            <a:endParaRPr lang="fr-FR" dirty="0"/>
          </a:p>
          <a:p>
            <a:endParaRPr lang="fr-FR" dirty="0"/>
          </a:p>
          <a:p>
            <a:r>
              <a:rPr lang="fr-FR" dirty="0"/>
              <a:t>Enrico TURRIN, </a:t>
            </a:r>
            <a:r>
              <a:rPr lang="fr-FR" dirty="0" err="1"/>
              <a:t>Federation</a:t>
            </a:r>
            <a:r>
              <a:rPr lang="fr-FR" dirty="0"/>
              <a:t> of European Publishers (FEP)</a:t>
            </a:r>
          </a:p>
          <a:p>
            <a:r>
              <a:rPr lang="en-BE" dirty="0"/>
              <a:t>16</a:t>
            </a:r>
            <a:r>
              <a:rPr lang="fr-FR" dirty="0"/>
              <a:t> </a:t>
            </a:r>
            <a:r>
              <a:rPr lang="en-BE" dirty="0"/>
              <a:t>March</a:t>
            </a:r>
            <a:r>
              <a:rPr lang="fr-FR" dirty="0"/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2960385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F9812B-8E07-0B48-A55F-8A3DAD30A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About FEP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368C4D-AA0F-4844-ADCB-EBA5B3F99E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FEP is an independent, non-commercial umbrella association of national book publishers' associations</a:t>
            </a:r>
          </a:p>
          <a:p>
            <a:r>
              <a:rPr lang="en-GB" dirty="0"/>
              <a:t>FEP represents 29 national associations of publishers of books, learned journals and educational materials from 28 countries all over Europe, especially from the EU and of the EEA</a:t>
            </a:r>
          </a:p>
          <a:p>
            <a:r>
              <a:rPr lang="en-GB" dirty="0"/>
              <a:t>Founded in 1967, FEP deals with European legislation and advises publishers associations on legislative and policy issues</a:t>
            </a:r>
          </a:p>
        </p:txBody>
      </p:sp>
      <p:pic>
        <p:nvPicPr>
          <p:cNvPr id="8" name="Content Placeholder 7" descr="Map&#10;&#10;Description automatically generated">
            <a:extLst>
              <a:ext uri="{FF2B5EF4-FFF2-40B4-BE49-F238E27FC236}">
                <a16:creationId xmlns:a16="http://schemas.microsoft.com/office/drawing/2014/main" id="{D6DA4541-7E47-4804-8BFC-CC67705B2F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58149" y="2200275"/>
            <a:ext cx="3609701" cy="3976688"/>
          </a:xfrm>
        </p:spPr>
      </p:pic>
    </p:spTree>
    <p:extLst>
      <p:ext uri="{BB962C8B-B14F-4D97-AF65-F5344CB8AC3E}">
        <p14:creationId xmlns:p14="http://schemas.microsoft.com/office/powerpoint/2010/main" val="1784765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The </a:t>
            </a:r>
            <a:r>
              <a:rPr lang="fr-FR" dirty="0" err="1"/>
              <a:t>reseach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Objective</a:t>
            </a:r>
          </a:p>
          <a:p>
            <a:pPr lvl="1"/>
            <a:r>
              <a:rPr lang="fr-FR" dirty="0" err="1"/>
              <a:t>Collecting</a:t>
            </a:r>
            <a:r>
              <a:rPr lang="fr-FR" dirty="0"/>
              <a:t> information on the </a:t>
            </a:r>
            <a:r>
              <a:rPr lang="fr-FR" dirty="0" err="1"/>
              <a:t>comic</a:t>
            </a:r>
            <a:r>
              <a:rPr lang="fr-FR" dirty="0"/>
              <a:t> book </a:t>
            </a:r>
            <a:r>
              <a:rPr lang="fr-FR" dirty="0" err="1"/>
              <a:t>market</a:t>
            </a:r>
            <a:r>
              <a:rPr lang="fr-FR" dirty="0"/>
              <a:t> in Europe</a:t>
            </a:r>
          </a:p>
          <a:p>
            <a:pPr lvl="1"/>
            <a:r>
              <a:rPr lang="fr-FR" dirty="0" err="1"/>
              <a:t>Assessing</a:t>
            </a:r>
            <a:r>
              <a:rPr lang="fr-FR" dirty="0"/>
              <a:t> the </a:t>
            </a:r>
            <a:r>
              <a:rPr lang="fr-FR" dirty="0" err="1"/>
              <a:t>degree</a:t>
            </a:r>
            <a:r>
              <a:rPr lang="fr-FR" dirty="0"/>
              <a:t> of </a:t>
            </a:r>
            <a:r>
              <a:rPr lang="fr-FR" dirty="0" err="1"/>
              <a:t>digitisation</a:t>
            </a:r>
            <a:r>
              <a:rPr lang="fr-FR" dirty="0"/>
              <a:t> of the European </a:t>
            </a:r>
            <a:r>
              <a:rPr lang="fr-FR" dirty="0" err="1"/>
              <a:t>comic</a:t>
            </a:r>
            <a:r>
              <a:rPr lang="fr-FR" dirty="0"/>
              <a:t> book </a:t>
            </a:r>
            <a:r>
              <a:rPr lang="fr-FR" dirty="0" err="1"/>
              <a:t>market</a:t>
            </a:r>
            <a:endParaRPr lang="fr-FR" dirty="0"/>
          </a:p>
          <a:p>
            <a:pPr lvl="1"/>
            <a:r>
              <a:rPr lang="fr-FR" dirty="0" err="1"/>
              <a:t>Gathering</a:t>
            </a:r>
            <a:r>
              <a:rPr lang="fr-FR" dirty="0"/>
              <a:t> input for the </a:t>
            </a:r>
            <a:r>
              <a:rPr lang="fr-FR" dirty="0" err="1"/>
              <a:t>development</a:t>
            </a:r>
            <a:r>
              <a:rPr lang="fr-FR" dirty="0"/>
              <a:t> of training </a:t>
            </a:r>
            <a:r>
              <a:rPr lang="fr-FR" dirty="0" err="1"/>
              <a:t>tools</a:t>
            </a:r>
            <a:endParaRPr lang="fr-FR" dirty="0"/>
          </a:p>
          <a:p>
            <a:pPr lvl="1"/>
            <a:endParaRPr lang="fr-FR" dirty="0"/>
          </a:p>
          <a:p>
            <a:r>
              <a:rPr lang="fr-FR" dirty="0" err="1"/>
              <a:t>Methodology</a:t>
            </a:r>
            <a:endParaRPr lang="fr-FR" dirty="0"/>
          </a:p>
          <a:p>
            <a:pPr lvl="1"/>
            <a:r>
              <a:rPr lang="fr-FR" dirty="0"/>
              <a:t>Quantitative questionnaire (</a:t>
            </a:r>
            <a:r>
              <a:rPr lang="fr-FR" dirty="0" err="1"/>
              <a:t>partners</a:t>
            </a:r>
            <a:r>
              <a:rPr lang="fr-FR" dirty="0"/>
              <a:t> in focus countries FR, IT, PL, ES + all FEP </a:t>
            </a:r>
            <a:r>
              <a:rPr lang="fr-FR" dirty="0" err="1"/>
              <a:t>members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Qualitative questionnaire (interviews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publishers</a:t>
            </a:r>
            <a:r>
              <a:rPr lang="fr-FR" dirty="0"/>
              <a:t> and stakeholders)</a:t>
            </a:r>
          </a:p>
        </p:txBody>
      </p:sp>
    </p:spTree>
    <p:extLst>
      <p:ext uri="{BB962C8B-B14F-4D97-AF65-F5344CB8AC3E}">
        <p14:creationId xmlns:p14="http://schemas.microsoft.com/office/powerpoint/2010/main" val="3863791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Main</a:t>
            </a:r>
            <a:r>
              <a:rPr lang="fr-FR" dirty="0"/>
              <a:t> </a:t>
            </a:r>
            <a:r>
              <a:rPr lang="fr-FR" dirty="0" err="1"/>
              <a:t>results</a:t>
            </a:r>
            <a:r>
              <a:rPr lang="fr-FR" dirty="0"/>
              <a:t> - </a:t>
            </a:r>
            <a:r>
              <a:rPr lang="fr-FR" dirty="0" err="1"/>
              <a:t>general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 fontScale="92500" lnSpcReduction="10000"/>
          </a:bodyPr>
          <a:lstStyle/>
          <a:p>
            <a:r>
              <a:rPr lang="fr-FR" dirty="0" err="1"/>
              <a:t>Overview</a:t>
            </a:r>
            <a:r>
              <a:rPr lang="fr-FR" dirty="0"/>
              <a:t> of </a:t>
            </a:r>
            <a:r>
              <a:rPr lang="fr-FR" dirty="0" err="1"/>
              <a:t>responses</a:t>
            </a:r>
            <a:endParaRPr lang="fr-FR" dirty="0"/>
          </a:p>
          <a:p>
            <a:pPr lvl="1"/>
            <a:r>
              <a:rPr lang="fr-FR" dirty="0" err="1"/>
              <a:t>Detailed</a:t>
            </a:r>
            <a:r>
              <a:rPr lang="fr-FR" dirty="0"/>
              <a:t> information </a:t>
            </a:r>
            <a:r>
              <a:rPr lang="fr-FR" dirty="0" err="1"/>
              <a:t>from</a:t>
            </a:r>
            <a:r>
              <a:rPr lang="fr-FR" dirty="0"/>
              <a:t> focus countries: France, </a:t>
            </a:r>
            <a:r>
              <a:rPr lang="fr-FR" dirty="0" err="1"/>
              <a:t>Italy</a:t>
            </a:r>
            <a:r>
              <a:rPr lang="fr-FR" dirty="0"/>
              <a:t>, </a:t>
            </a:r>
            <a:r>
              <a:rPr lang="fr-FR" dirty="0" err="1"/>
              <a:t>Poland</a:t>
            </a:r>
            <a:r>
              <a:rPr lang="fr-FR" dirty="0"/>
              <a:t>, Spain</a:t>
            </a:r>
          </a:p>
          <a:p>
            <a:pPr lvl="1"/>
            <a:r>
              <a:rPr lang="fr-FR" dirty="0" err="1"/>
              <a:t>Comprehensive</a:t>
            </a:r>
            <a:r>
              <a:rPr lang="fr-FR" dirty="0"/>
              <a:t> information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other</a:t>
            </a:r>
            <a:r>
              <a:rPr lang="fr-FR" dirty="0"/>
              <a:t> major </a:t>
            </a:r>
            <a:r>
              <a:rPr lang="fr-FR" dirty="0" err="1"/>
              <a:t>markets</a:t>
            </a:r>
            <a:r>
              <a:rPr lang="fr-FR" dirty="0"/>
              <a:t>: Belgium, Germany</a:t>
            </a:r>
          </a:p>
          <a:p>
            <a:pPr lvl="1"/>
            <a:r>
              <a:rPr lang="fr-FR" dirty="0"/>
              <a:t>A </a:t>
            </a:r>
            <a:r>
              <a:rPr lang="fr-FR" dirty="0" err="1"/>
              <a:t>little</a:t>
            </a:r>
            <a:r>
              <a:rPr lang="fr-FR" dirty="0"/>
              <a:t> information </a:t>
            </a:r>
            <a:r>
              <a:rPr lang="fr-FR" dirty="0" err="1"/>
              <a:t>from</a:t>
            </a:r>
            <a:r>
              <a:rPr lang="fr-FR" dirty="0"/>
              <a:t> about 20 more countries</a:t>
            </a:r>
          </a:p>
          <a:p>
            <a:pPr lvl="1"/>
            <a:endParaRPr lang="fr-FR" dirty="0"/>
          </a:p>
          <a:p>
            <a:r>
              <a:rPr lang="fr-FR" dirty="0"/>
              <a:t>Initial </a:t>
            </a:r>
            <a:r>
              <a:rPr lang="fr-FR" dirty="0" err="1"/>
              <a:t>findings</a:t>
            </a:r>
            <a:r>
              <a:rPr lang="fr-FR" dirty="0"/>
              <a:t> </a:t>
            </a:r>
          </a:p>
          <a:p>
            <a:pPr lvl="1"/>
            <a:r>
              <a:rPr lang="fr-FR" dirty="0"/>
              <a:t>The </a:t>
            </a:r>
            <a:r>
              <a:rPr lang="fr-FR" dirty="0" err="1"/>
              <a:t>comic</a:t>
            </a:r>
            <a:r>
              <a:rPr lang="fr-FR" dirty="0"/>
              <a:t> book </a:t>
            </a:r>
            <a:r>
              <a:rPr lang="fr-FR" dirty="0" err="1"/>
              <a:t>market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only</a:t>
            </a:r>
            <a:r>
              <a:rPr lang="fr-FR" dirty="0"/>
              <a:t> </a:t>
            </a:r>
            <a:r>
              <a:rPr lang="fr-FR" dirty="0" err="1"/>
              <a:t>significant</a:t>
            </a:r>
            <a:r>
              <a:rPr lang="fr-FR" dirty="0"/>
              <a:t> in a </a:t>
            </a:r>
            <a:r>
              <a:rPr lang="fr-FR" dirty="0" err="1"/>
              <a:t>limited</a:t>
            </a:r>
            <a:r>
              <a:rPr lang="fr-FR" dirty="0"/>
              <a:t> </a:t>
            </a:r>
            <a:r>
              <a:rPr lang="fr-FR" dirty="0" err="1"/>
              <a:t>number</a:t>
            </a:r>
            <a:r>
              <a:rPr lang="fr-FR" dirty="0"/>
              <a:t> of </a:t>
            </a:r>
            <a:r>
              <a:rPr lang="fr-FR" dirty="0" err="1"/>
              <a:t>territories</a:t>
            </a:r>
            <a:endParaRPr lang="fr-FR" dirty="0"/>
          </a:p>
          <a:p>
            <a:pPr lvl="1"/>
            <a:r>
              <a:rPr lang="fr-FR" dirty="0" err="1"/>
              <a:t>Detailed</a:t>
            </a:r>
            <a:r>
              <a:rPr lang="fr-FR" dirty="0"/>
              <a:t> information on </a:t>
            </a:r>
            <a:r>
              <a:rPr lang="fr-FR" dirty="0" err="1"/>
              <a:t>comic</a:t>
            </a:r>
            <a:r>
              <a:rPr lang="fr-FR" dirty="0"/>
              <a:t> book sales, </a:t>
            </a:r>
            <a:r>
              <a:rPr lang="fr-FR" dirty="0" err="1"/>
              <a:t>especially</a:t>
            </a:r>
            <a:r>
              <a:rPr lang="fr-FR" dirty="0"/>
              <a:t> in digital, </a:t>
            </a:r>
            <a:r>
              <a:rPr lang="fr-FR" dirty="0" err="1"/>
              <a:t>is</a:t>
            </a:r>
            <a:r>
              <a:rPr lang="fr-FR" dirty="0"/>
              <a:t> hard to come by</a:t>
            </a:r>
          </a:p>
          <a:p>
            <a:pPr lvl="1"/>
            <a:r>
              <a:rPr lang="fr-FR" dirty="0"/>
              <a:t>Comics </a:t>
            </a:r>
            <a:r>
              <a:rPr lang="fr-FR" dirty="0" err="1"/>
              <a:t>publishing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somewhat</a:t>
            </a:r>
            <a:r>
              <a:rPr lang="fr-FR" dirty="0"/>
              <a:t> of a niche </a:t>
            </a:r>
            <a:r>
              <a:rPr lang="fr-FR" dirty="0" err="1"/>
              <a:t>sector</a:t>
            </a:r>
            <a:r>
              <a:rPr lang="fr-FR" dirty="0"/>
              <a:t>, </a:t>
            </a:r>
            <a:r>
              <a:rPr lang="fr-FR" dirty="0" err="1"/>
              <a:t>often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realtively</a:t>
            </a:r>
            <a:r>
              <a:rPr lang="fr-FR" dirty="0"/>
              <a:t> </a:t>
            </a:r>
            <a:r>
              <a:rPr lang="fr-FR" dirty="0" err="1"/>
              <a:t>tenuous</a:t>
            </a:r>
            <a:r>
              <a:rPr lang="fr-FR" dirty="0"/>
              <a:t> links </a:t>
            </a:r>
            <a:r>
              <a:rPr lang="fr-FR" dirty="0" err="1"/>
              <a:t>with</a:t>
            </a:r>
            <a:r>
              <a:rPr lang="fr-FR" dirty="0"/>
              <a:t> the </a:t>
            </a:r>
            <a:r>
              <a:rPr lang="fr-FR" dirty="0" err="1"/>
              <a:t>rest</a:t>
            </a:r>
            <a:r>
              <a:rPr lang="fr-FR" dirty="0"/>
              <a:t> of the </a:t>
            </a:r>
            <a:r>
              <a:rPr lang="fr-FR" dirty="0" err="1"/>
              <a:t>sector</a:t>
            </a:r>
            <a:r>
              <a:rPr lang="fr-FR" dirty="0"/>
              <a:t> (</a:t>
            </a:r>
            <a:r>
              <a:rPr lang="fr-FR" dirty="0" err="1"/>
              <a:t>also</a:t>
            </a:r>
            <a:r>
              <a:rPr lang="fr-FR" dirty="0"/>
              <a:t> in association </a:t>
            </a:r>
            <a:r>
              <a:rPr lang="fr-FR" dirty="0" err="1"/>
              <a:t>terms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In </a:t>
            </a:r>
            <a:r>
              <a:rPr lang="fr-FR" dirty="0" err="1"/>
              <a:t>most</a:t>
            </a:r>
            <a:r>
              <a:rPr lang="fr-FR" dirty="0"/>
              <a:t> cases, the digital </a:t>
            </a:r>
            <a:r>
              <a:rPr lang="fr-FR" dirty="0" err="1"/>
              <a:t>penetration</a:t>
            </a:r>
            <a:r>
              <a:rPr lang="fr-FR" dirty="0"/>
              <a:t> in the </a:t>
            </a: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low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4220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Main</a:t>
            </a:r>
            <a:r>
              <a:rPr lang="fr-FR" dirty="0"/>
              <a:t> </a:t>
            </a:r>
            <a:r>
              <a:rPr lang="fr-FR" dirty="0" err="1"/>
              <a:t>results</a:t>
            </a:r>
            <a:r>
              <a:rPr lang="fr-FR" dirty="0"/>
              <a:t> - quantitative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5927"/>
            <a:ext cx="10515600" cy="4041035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Data on main </a:t>
            </a:r>
            <a:r>
              <a:rPr lang="fr-FR" dirty="0" err="1"/>
              <a:t>markets</a:t>
            </a:r>
            <a:r>
              <a:rPr lang="fr-FR" dirty="0"/>
              <a:t> </a:t>
            </a:r>
            <a:r>
              <a:rPr lang="fr-FR" dirty="0" err="1"/>
              <a:t>surveyed</a:t>
            </a:r>
            <a:endParaRPr lang="fr-FR" dirty="0"/>
          </a:p>
          <a:p>
            <a:pPr lvl="1">
              <a:lnSpc>
                <a:spcPct val="120000"/>
              </a:lnSpc>
            </a:pPr>
            <a:r>
              <a:rPr lang="fr-FR" dirty="0"/>
              <a:t>Production: big </a:t>
            </a:r>
            <a:r>
              <a:rPr lang="fr-FR" dirty="0" err="1"/>
              <a:t>markets</a:t>
            </a:r>
            <a:r>
              <a:rPr lang="fr-FR" dirty="0"/>
              <a:t> (FR, DE, IT, ES) </a:t>
            </a:r>
            <a:r>
              <a:rPr lang="fr-FR" dirty="0" err="1"/>
              <a:t>produce</a:t>
            </a:r>
            <a:r>
              <a:rPr lang="fr-FR" dirty="0"/>
              <a:t> 3-4,000 new </a:t>
            </a:r>
            <a:r>
              <a:rPr lang="fr-FR" dirty="0" err="1"/>
              <a:t>titles</a:t>
            </a:r>
            <a:r>
              <a:rPr lang="fr-FR" dirty="0"/>
              <a:t> per </a:t>
            </a:r>
            <a:r>
              <a:rPr lang="fr-FR" dirty="0" err="1"/>
              <a:t>year</a:t>
            </a:r>
            <a:r>
              <a:rPr lang="fr-FR" dirty="0"/>
              <a:t> (France on top), </a:t>
            </a:r>
            <a:r>
              <a:rPr lang="fr-FR" dirty="0" err="1"/>
              <a:t>mid-sized</a:t>
            </a:r>
            <a:r>
              <a:rPr lang="fr-FR" dirty="0"/>
              <a:t> </a:t>
            </a:r>
            <a:r>
              <a:rPr lang="fr-FR" dirty="0" err="1"/>
              <a:t>ones</a:t>
            </a:r>
            <a:r>
              <a:rPr lang="fr-FR" dirty="0"/>
              <a:t> (BE, PL) 1-2,000 (Belgium </a:t>
            </a:r>
            <a:r>
              <a:rPr lang="fr-FR" dirty="0" err="1"/>
              <a:t>punches</a:t>
            </a:r>
            <a:r>
              <a:rPr lang="fr-FR" dirty="0"/>
              <a:t> </a:t>
            </a:r>
            <a:r>
              <a:rPr lang="fr-FR" dirty="0" err="1"/>
              <a:t>above</a:t>
            </a:r>
            <a:r>
              <a:rPr lang="fr-FR" dirty="0"/>
              <a:t> </a:t>
            </a:r>
            <a:r>
              <a:rPr lang="fr-FR" dirty="0" err="1"/>
              <a:t>its</a:t>
            </a:r>
            <a:r>
              <a:rPr lang="fr-FR" dirty="0"/>
              <a:t> </a:t>
            </a:r>
            <a:r>
              <a:rPr lang="fr-FR" dirty="0" err="1"/>
              <a:t>weight</a:t>
            </a:r>
            <a:r>
              <a:rPr lang="fr-FR" dirty="0"/>
              <a:t>)</a:t>
            </a:r>
          </a:p>
          <a:p>
            <a:pPr lvl="2">
              <a:lnSpc>
                <a:spcPct val="120000"/>
              </a:lnSpc>
            </a:pPr>
            <a:r>
              <a:rPr lang="fr-FR" dirty="0"/>
              <a:t>European comics and manga the main genres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Publishers: 100 to 400 in DE, IT, FR (FR has the </a:t>
            </a:r>
            <a:r>
              <a:rPr lang="fr-FR" dirty="0" err="1"/>
              <a:t>most</a:t>
            </a:r>
            <a:r>
              <a:rPr lang="fr-FR" dirty="0"/>
              <a:t>), &lt;50 in ES, PL, 75 in BE (high </a:t>
            </a:r>
            <a:r>
              <a:rPr lang="fr-FR" dirty="0" err="1"/>
              <a:t>given</a:t>
            </a:r>
            <a:r>
              <a:rPr lang="fr-FR" dirty="0"/>
              <a:t> </a:t>
            </a:r>
            <a:r>
              <a:rPr lang="fr-FR" dirty="0" err="1"/>
              <a:t>overall</a:t>
            </a:r>
            <a:r>
              <a:rPr lang="fr-FR" dirty="0"/>
              <a:t> size)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Turnover: comics </a:t>
            </a:r>
            <a:r>
              <a:rPr lang="fr-FR" dirty="0" err="1"/>
              <a:t>represent</a:t>
            </a:r>
            <a:r>
              <a:rPr lang="fr-FR" dirty="0"/>
              <a:t> 2 to 6% of the </a:t>
            </a:r>
            <a:r>
              <a:rPr lang="fr-FR" dirty="0" err="1"/>
              <a:t>market</a:t>
            </a:r>
            <a:r>
              <a:rPr lang="fr-FR" dirty="0"/>
              <a:t> in </a:t>
            </a:r>
            <a:r>
              <a:rPr lang="fr-FR" dirty="0" err="1"/>
              <a:t>most</a:t>
            </a:r>
            <a:r>
              <a:rPr lang="fr-FR" dirty="0"/>
              <a:t> </a:t>
            </a:r>
            <a:r>
              <a:rPr lang="fr-FR" dirty="0" err="1"/>
              <a:t>territories</a:t>
            </a:r>
            <a:r>
              <a:rPr lang="fr-FR" dirty="0"/>
              <a:t>, </a:t>
            </a:r>
            <a:r>
              <a:rPr lang="fr-FR" dirty="0" err="1"/>
              <a:t>with</a:t>
            </a:r>
            <a:r>
              <a:rPr lang="fr-FR" dirty="0"/>
              <a:t> notable exceptions France (10-15%) and French-</a:t>
            </a:r>
            <a:r>
              <a:rPr lang="fr-FR" dirty="0" err="1"/>
              <a:t>speaking</a:t>
            </a:r>
            <a:r>
              <a:rPr lang="fr-FR" dirty="0"/>
              <a:t> Belgium (</a:t>
            </a:r>
            <a:r>
              <a:rPr lang="fr-FR" dirty="0" err="1"/>
              <a:t>around</a:t>
            </a:r>
            <a:r>
              <a:rPr lang="fr-FR" dirty="0"/>
              <a:t> 33%)</a:t>
            </a:r>
          </a:p>
          <a:p>
            <a:pPr lvl="1">
              <a:lnSpc>
                <a:spcPct val="120000"/>
              </a:lnSpc>
            </a:pPr>
            <a:r>
              <a:rPr lang="fr-FR" dirty="0" err="1"/>
              <a:t>Average</a:t>
            </a:r>
            <a:r>
              <a:rPr lang="fr-FR" dirty="0"/>
              <a:t> </a:t>
            </a:r>
            <a:r>
              <a:rPr lang="fr-FR" dirty="0" err="1"/>
              <a:t>prices</a:t>
            </a:r>
            <a:r>
              <a:rPr lang="fr-FR" dirty="0"/>
              <a:t>: </a:t>
            </a:r>
            <a:r>
              <a:rPr lang="fr-FR" dirty="0" err="1"/>
              <a:t>between</a:t>
            </a:r>
            <a:r>
              <a:rPr lang="fr-FR" dirty="0"/>
              <a:t> 7.50 and 15 EUR, </a:t>
            </a:r>
            <a:r>
              <a:rPr lang="fr-FR" dirty="0" err="1"/>
              <a:t>with</a:t>
            </a:r>
            <a:r>
              <a:rPr lang="fr-FR" dirty="0"/>
              <a:t> no </a:t>
            </a:r>
            <a:r>
              <a:rPr lang="fr-FR" dirty="0" err="1"/>
              <a:t>clear</a:t>
            </a:r>
            <a:r>
              <a:rPr lang="fr-FR" dirty="0"/>
              <a:t> </a:t>
            </a:r>
            <a:r>
              <a:rPr lang="fr-FR" dirty="0" err="1"/>
              <a:t>link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a </a:t>
            </a:r>
            <a:r>
              <a:rPr lang="fr-FR" dirty="0" err="1"/>
              <a:t>country’s</a:t>
            </a:r>
            <a:r>
              <a:rPr lang="fr-FR" dirty="0"/>
              <a:t> </a:t>
            </a:r>
            <a:r>
              <a:rPr lang="fr-FR" dirty="0" err="1"/>
              <a:t>income</a:t>
            </a:r>
            <a:endParaRPr lang="fr-FR" dirty="0"/>
          </a:p>
          <a:p>
            <a:pPr lvl="1">
              <a:lnSpc>
                <a:spcPct val="120000"/>
              </a:lnSpc>
            </a:pPr>
            <a:r>
              <a:rPr lang="fr-FR" dirty="0"/>
              <a:t>Digital catalogues: a few to </a:t>
            </a:r>
            <a:r>
              <a:rPr lang="fr-FR" dirty="0" err="1"/>
              <a:t>several</a:t>
            </a:r>
            <a:r>
              <a:rPr lang="fr-FR" dirty="0"/>
              <a:t> </a:t>
            </a:r>
            <a:r>
              <a:rPr lang="fr-FR" dirty="0" err="1"/>
              <a:t>thousand</a:t>
            </a:r>
            <a:r>
              <a:rPr lang="fr-FR" dirty="0"/>
              <a:t> </a:t>
            </a:r>
            <a:r>
              <a:rPr lang="fr-FR" dirty="0" err="1"/>
              <a:t>titles</a:t>
            </a:r>
            <a:r>
              <a:rPr lang="fr-FR" dirty="0"/>
              <a:t> in IT, ES, DE and more </a:t>
            </a:r>
            <a:r>
              <a:rPr lang="fr-FR" dirty="0" err="1"/>
              <a:t>than</a:t>
            </a:r>
            <a:r>
              <a:rPr lang="fr-FR" dirty="0"/>
              <a:t> 20,000 in FR; </a:t>
            </a:r>
            <a:r>
              <a:rPr lang="fr-FR" dirty="0" err="1"/>
              <a:t>very</a:t>
            </a:r>
            <a:r>
              <a:rPr lang="fr-FR" dirty="0"/>
              <a:t> few in PL</a:t>
            </a:r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374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Main</a:t>
            </a:r>
            <a:r>
              <a:rPr lang="fr-FR" dirty="0"/>
              <a:t> </a:t>
            </a:r>
            <a:r>
              <a:rPr lang="fr-FR" dirty="0" err="1"/>
              <a:t>results</a:t>
            </a:r>
            <a:r>
              <a:rPr lang="fr-FR" dirty="0"/>
              <a:t> - quantitative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5927"/>
            <a:ext cx="10515600" cy="4041035"/>
          </a:xfrm>
        </p:spPr>
        <p:txBody>
          <a:bodyPr>
            <a:normAutofit/>
          </a:bodyPr>
          <a:lstStyle/>
          <a:p>
            <a:r>
              <a:rPr lang="fr-FR" dirty="0"/>
              <a:t>Data on </a:t>
            </a:r>
            <a:r>
              <a:rPr lang="fr-FR" dirty="0" err="1"/>
              <a:t>other</a:t>
            </a:r>
            <a:r>
              <a:rPr lang="fr-FR" dirty="0"/>
              <a:t> </a:t>
            </a:r>
            <a:r>
              <a:rPr lang="fr-FR" dirty="0" err="1"/>
              <a:t>markets</a:t>
            </a:r>
            <a:endParaRPr lang="fr-FR" dirty="0"/>
          </a:p>
          <a:p>
            <a:pPr lvl="1"/>
            <a:r>
              <a:rPr lang="fr-FR" dirty="0"/>
              <a:t>Production: 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little</a:t>
            </a:r>
            <a:r>
              <a:rPr lang="fr-FR" dirty="0"/>
              <a:t> information </a:t>
            </a:r>
            <a:r>
              <a:rPr lang="fr-FR" dirty="0" err="1"/>
              <a:t>available</a:t>
            </a:r>
            <a:r>
              <a:rPr lang="fr-FR" dirty="0"/>
              <a:t>; </a:t>
            </a:r>
            <a:r>
              <a:rPr lang="fr-FR" dirty="0" err="1"/>
              <a:t>likely</a:t>
            </a:r>
            <a:r>
              <a:rPr lang="fr-FR" dirty="0"/>
              <a:t> in the </a:t>
            </a:r>
            <a:r>
              <a:rPr lang="fr-FR" dirty="0" err="1"/>
              <a:t>hundreds</a:t>
            </a:r>
            <a:r>
              <a:rPr lang="fr-FR" dirty="0"/>
              <a:t> of </a:t>
            </a:r>
            <a:r>
              <a:rPr lang="fr-FR" dirty="0" err="1"/>
              <a:t>titles</a:t>
            </a:r>
            <a:r>
              <a:rPr lang="fr-FR" dirty="0"/>
              <a:t> per </a:t>
            </a:r>
            <a:r>
              <a:rPr lang="fr-FR" dirty="0" err="1"/>
              <a:t>year</a:t>
            </a:r>
            <a:endParaRPr lang="fr-FR" dirty="0"/>
          </a:p>
          <a:p>
            <a:pPr lvl="1"/>
            <a:r>
              <a:rPr lang="fr-FR" dirty="0"/>
              <a:t>Publishers: </a:t>
            </a:r>
            <a:r>
              <a:rPr lang="fr-FR" dirty="0" err="1"/>
              <a:t>often</a:t>
            </a:r>
            <a:r>
              <a:rPr lang="fr-FR" dirty="0"/>
              <a:t> </a:t>
            </a:r>
            <a:r>
              <a:rPr lang="fr-FR" dirty="0" err="1"/>
              <a:t>very</a:t>
            </a:r>
            <a:r>
              <a:rPr lang="fr-FR" dirty="0"/>
              <a:t> few, </a:t>
            </a:r>
            <a:r>
              <a:rPr lang="fr-FR" dirty="0" err="1"/>
              <a:t>sometimes</a:t>
            </a:r>
            <a:r>
              <a:rPr lang="fr-FR" dirty="0"/>
              <a:t> </a:t>
            </a:r>
            <a:r>
              <a:rPr lang="fr-FR" dirty="0" err="1"/>
              <a:t>barely</a:t>
            </a:r>
            <a:r>
              <a:rPr lang="fr-FR" dirty="0"/>
              <a:t> </a:t>
            </a:r>
            <a:r>
              <a:rPr lang="fr-FR" dirty="0" err="1"/>
              <a:t>any</a:t>
            </a:r>
            <a:endParaRPr lang="fr-FR" dirty="0"/>
          </a:p>
          <a:p>
            <a:pPr lvl="1"/>
            <a:r>
              <a:rPr lang="fr-FR" dirty="0"/>
              <a:t>Turnover: 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small</a:t>
            </a:r>
            <a:r>
              <a:rPr lang="fr-FR" dirty="0"/>
              <a:t> </a:t>
            </a:r>
            <a:r>
              <a:rPr lang="fr-FR" dirty="0" err="1"/>
              <a:t>share</a:t>
            </a:r>
            <a:r>
              <a:rPr lang="fr-FR" dirty="0"/>
              <a:t> of total </a:t>
            </a:r>
            <a:r>
              <a:rPr lang="fr-FR" dirty="0" err="1"/>
              <a:t>market</a:t>
            </a:r>
            <a:r>
              <a:rPr lang="fr-FR" dirty="0"/>
              <a:t>, in </a:t>
            </a:r>
            <a:r>
              <a:rPr lang="fr-FR" dirty="0" err="1"/>
              <a:t>most</a:t>
            </a:r>
            <a:r>
              <a:rPr lang="fr-FR" dirty="0"/>
              <a:t> cases &lt;2% (</a:t>
            </a:r>
            <a:r>
              <a:rPr lang="fr-FR" dirty="0" err="1"/>
              <a:t>there</a:t>
            </a:r>
            <a:r>
              <a:rPr lang="fr-FR" dirty="0"/>
              <a:t> are exceptions)</a:t>
            </a:r>
          </a:p>
          <a:p>
            <a:pPr lvl="1"/>
            <a:r>
              <a:rPr lang="fr-FR" dirty="0" err="1"/>
              <a:t>Market</a:t>
            </a:r>
            <a:r>
              <a:rPr lang="fr-FR" dirty="0"/>
              <a:t> </a:t>
            </a:r>
            <a:r>
              <a:rPr lang="fr-FR" dirty="0" err="1"/>
              <a:t>overview</a:t>
            </a:r>
            <a:r>
              <a:rPr lang="fr-FR" dirty="0"/>
              <a:t>: niche </a:t>
            </a:r>
            <a:r>
              <a:rPr lang="fr-FR" dirty="0" err="1"/>
              <a:t>market</a:t>
            </a:r>
            <a:r>
              <a:rPr lang="fr-FR" dirty="0"/>
              <a:t>, </a:t>
            </a:r>
            <a:r>
              <a:rPr lang="fr-FR" dirty="0" err="1"/>
              <a:t>mostly</a:t>
            </a:r>
            <a:r>
              <a:rPr lang="fr-FR" dirty="0"/>
              <a:t> </a:t>
            </a:r>
            <a:r>
              <a:rPr lang="fr-FR" dirty="0" err="1"/>
              <a:t>based</a:t>
            </a:r>
            <a:r>
              <a:rPr lang="fr-FR" dirty="0"/>
              <a:t> on </a:t>
            </a:r>
            <a:r>
              <a:rPr lang="fr-FR" dirty="0" err="1"/>
              <a:t>imported</a:t>
            </a:r>
            <a:r>
              <a:rPr lang="fr-FR" dirty="0"/>
              <a:t> </a:t>
            </a:r>
            <a:r>
              <a:rPr lang="fr-FR" dirty="0" err="1"/>
              <a:t>titles</a:t>
            </a:r>
            <a:endParaRPr lang="fr-FR" dirty="0"/>
          </a:p>
          <a:p>
            <a:pPr lvl="1"/>
            <a:r>
              <a:rPr lang="fr-FR" dirty="0" err="1"/>
              <a:t>Level</a:t>
            </a:r>
            <a:r>
              <a:rPr lang="fr-FR" dirty="0"/>
              <a:t> of </a:t>
            </a:r>
            <a:r>
              <a:rPr lang="fr-FR" dirty="0" err="1"/>
              <a:t>digitisation</a:t>
            </a:r>
            <a:r>
              <a:rPr lang="fr-FR" dirty="0"/>
              <a:t>: 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low</a:t>
            </a:r>
            <a:endParaRPr lang="fr-FR" dirty="0"/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2981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Main</a:t>
            </a:r>
            <a:r>
              <a:rPr lang="fr-FR" dirty="0"/>
              <a:t> </a:t>
            </a:r>
            <a:r>
              <a:rPr lang="fr-FR" dirty="0" err="1"/>
              <a:t>results</a:t>
            </a:r>
            <a:r>
              <a:rPr lang="fr-FR" dirty="0"/>
              <a:t> - qualitative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1026"/>
            <a:ext cx="10515600" cy="407593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fr-FR" dirty="0"/>
              <a:t>Digital </a:t>
            </a:r>
            <a:r>
              <a:rPr lang="fr-FR" dirty="0" err="1"/>
              <a:t>presence</a:t>
            </a:r>
            <a:r>
              <a:rPr lang="fr-FR" dirty="0"/>
              <a:t> and </a:t>
            </a:r>
            <a:r>
              <a:rPr lang="fr-FR" dirty="0" err="1"/>
              <a:t>strategy</a:t>
            </a:r>
            <a:endParaRPr lang="fr-FR" dirty="0"/>
          </a:p>
          <a:p>
            <a:pPr lvl="1">
              <a:lnSpc>
                <a:spcPct val="120000"/>
              </a:lnSpc>
            </a:pPr>
            <a:r>
              <a:rPr lang="fr-FR" i="1" dirty="0"/>
              <a:t>Digital </a:t>
            </a:r>
            <a:r>
              <a:rPr lang="fr-FR" i="1" dirty="0" err="1"/>
              <a:t>presence</a:t>
            </a:r>
            <a:r>
              <a:rPr lang="fr-FR" i="1" dirty="0"/>
              <a:t> and marketing but </a:t>
            </a:r>
            <a:r>
              <a:rPr lang="fr-FR" i="1" dirty="0" err="1"/>
              <a:t>little</a:t>
            </a:r>
            <a:r>
              <a:rPr lang="fr-FR" i="1" dirty="0"/>
              <a:t> if </a:t>
            </a:r>
            <a:r>
              <a:rPr lang="fr-FR" i="1" dirty="0" err="1"/>
              <a:t>any</a:t>
            </a:r>
            <a:r>
              <a:rPr lang="fr-FR" i="1" dirty="0"/>
              <a:t> digital </a:t>
            </a:r>
            <a:r>
              <a:rPr lang="fr-FR" i="1" dirty="0" err="1"/>
              <a:t>products</a:t>
            </a:r>
            <a:r>
              <a:rPr lang="fr-FR" i="1" dirty="0"/>
              <a:t> and sales</a:t>
            </a:r>
          </a:p>
          <a:p>
            <a:pPr>
              <a:lnSpc>
                <a:spcPct val="120000"/>
              </a:lnSpc>
            </a:pPr>
            <a:r>
              <a:rPr lang="fr-FR" dirty="0"/>
              <a:t>Plans to go digital</a:t>
            </a:r>
          </a:p>
          <a:p>
            <a:pPr lvl="1">
              <a:lnSpc>
                <a:spcPct val="120000"/>
              </a:lnSpc>
            </a:pPr>
            <a:r>
              <a:rPr lang="fr-FR" i="1" dirty="0"/>
              <a:t>There </a:t>
            </a:r>
            <a:r>
              <a:rPr lang="fr-FR" i="1" dirty="0" err="1"/>
              <a:t>is</a:t>
            </a:r>
            <a:r>
              <a:rPr lang="fr-FR" i="1" dirty="0"/>
              <a:t> an intention, </a:t>
            </a:r>
            <a:r>
              <a:rPr lang="fr-FR" i="1" dirty="0" err="1"/>
              <a:t>provided</a:t>
            </a:r>
            <a:r>
              <a:rPr lang="fr-FR" i="1" dirty="0"/>
              <a:t> the conditions are ripe</a:t>
            </a:r>
          </a:p>
          <a:p>
            <a:pPr>
              <a:lnSpc>
                <a:spcPct val="120000"/>
              </a:lnSpc>
            </a:pPr>
            <a:r>
              <a:rPr lang="fr-FR" dirty="0"/>
              <a:t>Attitude </a:t>
            </a:r>
            <a:r>
              <a:rPr lang="fr-FR" dirty="0" err="1"/>
              <a:t>towards</a:t>
            </a:r>
            <a:r>
              <a:rPr lang="fr-FR" dirty="0"/>
              <a:t> digital</a:t>
            </a:r>
          </a:p>
          <a:p>
            <a:pPr lvl="1">
              <a:lnSpc>
                <a:spcPct val="120000"/>
              </a:lnSpc>
            </a:pPr>
            <a:r>
              <a:rPr lang="fr-FR" i="1" dirty="0"/>
              <a:t>Positive but </a:t>
            </a:r>
            <a:r>
              <a:rPr lang="fr-FR" i="1" dirty="0" err="1"/>
              <a:t>cautious</a:t>
            </a:r>
            <a:r>
              <a:rPr lang="fr-FR" i="1" dirty="0"/>
              <a:t>; </a:t>
            </a:r>
            <a:r>
              <a:rPr lang="fr-FR" i="1" dirty="0" err="1"/>
              <a:t>purely</a:t>
            </a:r>
            <a:r>
              <a:rPr lang="fr-FR" i="1" dirty="0"/>
              <a:t> digital option not </a:t>
            </a:r>
            <a:r>
              <a:rPr lang="fr-FR" i="1" dirty="0" err="1"/>
              <a:t>seen</a:t>
            </a:r>
            <a:r>
              <a:rPr lang="fr-FR" i="1" dirty="0"/>
              <a:t> as viable</a:t>
            </a:r>
          </a:p>
          <a:p>
            <a:pPr>
              <a:lnSpc>
                <a:spcPct val="120000"/>
              </a:lnSpc>
            </a:pPr>
            <a:r>
              <a:rPr lang="fr-FR" dirty="0"/>
              <a:t>Challenges and </a:t>
            </a:r>
            <a:r>
              <a:rPr lang="fr-FR" dirty="0" err="1"/>
              <a:t>opportunities</a:t>
            </a:r>
            <a:r>
              <a:rPr lang="fr-FR" dirty="0"/>
              <a:t> of </a:t>
            </a:r>
            <a:r>
              <a:rPr lang="fr-FR" dirty="0" err="1"/>
              <a:t>going</a:t>
            </a:r>
            <a:r>
              <a:rPr lang="fr-FR" dirty="0"/>
              <a:t> digital</a:t>
            </a:r>
          </a:p>
          <a:p>
            <a:pPr lvl="1">
              <a:lnSpc>
                <a:spcPct val="120000"/>
              </a:lnSpc>
            </a:pPr>
            <a:r>
              <a:rPr lang="fr-FR" i="1" dirty="0" err="1"/>
              <a:t>Readers</a:t>
            </a:r>
            <a:r>
              <a:rPr lang="fr-FR" i="1" dirty="0"/>
              <a:t>’ </a:t>
            </a:r>
            <a:r>
              <a:rPr lang="fr-FR" i="1" dirty="0" err="1"/>
              <a:t>attachment</a:t>
            </a:r>
            <a:r>
              <a:rPr lang="fr-FR" i="1" dirty="0"/>
              <a:t> to </a:t>
            </a:r>
            <a:r>
              <a:rPr lang="fr-FR" i="1" dirty="0" err="1"/>
              <a:t>paper</a:t>
            </a:r>
            <a:r>
              <a:rPr lang="fr-FR" i="1" dirty="0"/>
              <a:t> (collectors), </a:t>
            </a:r>
            <a:r>
              <a:rPr lang="fr-FR" i="1" dirty="0" err="1"/>
              <a:t>piracy</a:t>
            </a:r>
            <a:r>
              <a:rPr lang="fr-FR" i="1" dirty="0"/>
              <a:t>, business </a:t>
            </a:r>
            <a:r>
              <a:rPr lang="fr-FR" i="1" dirty="0" err="1"/>
              <a:t>models</a:t>
            </a:r>
            <a:r>
              <a:rPr lang="fr-FR" i="1" dirty="0"/>
              <a:t>, </a:t>
            </a:r>
            <a:r>
              <a:rPr lang="fr-FR" i="1" dirty="0" err="1"/>
              <a:t>risk</a:t>
            </a:r>
            <a:r>
              <a:rPr lang="fr-FR" i="1" dirty="0"/>
              <a:t> of </a:t>
            </a:r>
            <a:r>
              <a:rPr lang="fr-FR" i="1" dirty="0" err="1"/>
              <a:t>wrong</a:t>
            </a:r>
            <a:r>
              <a:rPr lang="fr-FR" i="1" dirty="0"/>
              <a:t> placement of </a:t>
            </a:r>
            <a:r>
              <a:rPr lang="fr-FR" i="1" dirty="0" err="1"/>
              <a:t>product</a:t>
            </a:r>
            <a:r>
              <a:rPr lang="fr-FR" i="1" dirty="0"/>
              <a:t> (digital media); </a:t>
            </a:r>
            <a:r>
              <a:rPr lang="fr-FR" i="1" dirty="0" err="1"/>
              <a:t>still</a:t>
            </a:r>
            <a:r>
              <a:rPr lang="fr-FR" i="1" dirty="0"/>
              <a:t> a </a:t>
            </a:r>
            <a:r>
              <a:rPr lang="fr-FR" i="1" dirty="0" err="1"/>
              <a:t>potential</a:t>
            </a:r>
            <a:r>
              <a:rPr lang="fr-FR" i="1" dirty="0"/>
              <a:t> </a:t>
            </a:r>
            <a:r>
              <a:rPr lang="fr-FR" i="1" dirty="0" err="1"/>
              <a:t>opportunity</a:t>
            </a:r>
            <a:endParaRPr lang="fr-FR" i="1" dirty="0"/>
          </a:p>
          <a:p>
            <a:pPr>
              <a:lnSpc>
                <a:spcPct val="120000"/>
              </a:lnSpc>
            </a:pPr>
            <a:r>
              <a:rPr lang="fr-FR" dirty="0"/>
              <a:t>Possible use for a </a:t>
            </a:r>
            <a:r>
              <a:rPr lang="fr-FR" dirty="0" err="1"/>
              <a:t>dedicated</a:t>
            </a:r>
            <a:r>
              <a:rPr lang="fr-FR" dirty="0"/>
              <a:t> platform</a:t>
            </a:r>
          </a:p>
          <a:p>
            <a:pPr lvl="1">
              <a:lnSpc>
                <a:spcPct val="120000"/>
              </a:lnSpc>
            </a:pPr>
            <a:r>
              <a:rPr lang="fr-FR" i="1" dirty="0"/>
              <a:t>Yes! Accessible, </a:t>
            </a:r>
            <a:r>
              <a:rPr lang="fr-FR" i="1" dirty="0" err="1"/>
              <a:t>fair</a:t>
            </a:r>
            <a:r>
              <a:rPr lang="fr-FR" i="1" dirty="0"/>
              <a:t>, effective, </a:t>
            </a:r>
            <a:r>
              <a:rPr lang="fr-FR" i="1" dirty="0" err="1"/>
              <a:t>technologically</a:t>
            </a:r>
            <a:r>
              <a:rPr lang="fr-FR" i="1" dirty="0"/>
              <a:t> </a:t>
            </a:r>
            <a:r>
              <a:rPr lang="fr-FR" i="1" dirty="0" err="1"/>
              <a:t>supportive</a:t>
            </a:r>
            <a:endParaRPr lang="fr-FR" i="1" dirty="0"/>
          </a:p>
          <a:p>
            <a:endParaRPr lang="fr-FR" dirty="0"/>
          </a:p>
          <a:p>
            <a:pPr marL="0" indent="0">
              <a:buNone/>
            </a:pP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2543669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Initial</a:t>
            </a:r>
            <a:r>
              <a:rPr lang="fr-FR" dirty="0"/>
              <a:t> </a:t>
            </a:r>
            <a:r>
              <a:rPr lang="fr-FR" dirty="0" err="1"/>
              <a:t>remarks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Data collection</a:t>
            </a:r>
          </a:p>
          <a:p>
            <a:pPr lvl="1"/>
            <a:r>
              <a:rPr lang="fr-FR" dirty="0"/>
              <a:t>There are </a:t>
            </a:r>
            <a:r>
              <a:rPr lang="fr-FR" dirty="0" err="1"/>
              <a:t>difficulties</a:t>
            </a:r>
            <a:r>
              <a:rPr lang="fr-FR" dirty="0"/>
              <a:t> in </a:t>
            </a:r>
            <a:r>
              <a:rPr lang="fr-FR" dirty="0" err="1"/>
              <a:t>finding</a:t>
            </a:r>
            <a:r>
              <a:rPr lang="fr-FR" dirty="0"/>
              <a:t> data and in </a:t>
            </a:r>
            <a:r>
              <a:rPr lang="fr-FR" dirty="0" err="1"/>
              <a:t>comparing</a:t>
            </a:r>
            <a:r>
              <a:rPr lang="fr-FR" dirty="0"/>
              <a:t> </a:t>
            </a:r>
            <a:r>
              <a:rPr lang="fr-FR" dirty="0" err="1"/>
              <a:t>different</a:t>
            </a:r>
            <a:r>
              <a:rPr lang="fr-FR" dirty="0"/>
              <a:t> countries</a:t>
            </a:r>
          </a:p>
          <a:p>
            <a:pPr lvl="1"/>
            <a:r>
              <a:rPr lang="fr-FR" dirty="0" err="1"/>
              <a:t>We</a:t>
            </a:r>
            <a:r>
              <a:rPr lang="fr-FR" dirty="0"/>
              <a:t> plan to continue or effort </a:t>
            </a:r>
            <a:r>
              <a:rPr lang="fr-FR" dirty="0" err="1"/>
              <a:t>throughout</a:t>
            </a:r>
            <a:r>
              <a:rPr lang="fr-FR" dirty="0"/>
              <a:t> the </a:t>
            </a:r>
            <a:r>
              <a:rPr lang="fr-FR" dirty="0" err="1"/>
              <a:t>project</a:t>
            </a:r>
            <a:endParaRPr lang="fr-FR" dirty="0"/>
          </a:p>
          <a:p>
            <a:pPr lvl="1"/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welcome</a:t>
            </a:r>
            <a:r>
              <a:rPr lang="fr-FR" dirty="0"/>
              <a:t> input </a:t>
            </a:r>
            <a:r>
              <a:rPr lang="fr-FR" dirty="0" err="1"/>
              <a:t>from</a:t>
            </a:r>
            <a:r>
              <a:rPr lang="fr-FR" dirty="0"/>
              <a:t> all </a:t>
            </a:r>
            <a:r>
              <a:rPr lang="fr-FR" dirty="0" err="1"/>
              <a:t>interested</a:t>
            </a:r>
            <a:r>
              <a:rPr lang="fr-FR" dirty="0"/>
              <a:t> stakeholders</a:t>
            </a:r>
          </a:p>
          <a:p>
            <a:pPr lvl="1"/>
            <a:endParaRPr lang="fr-FR" dirty="0"/>
          </a:p>
          <a:p>
            <a:r>
              <a:rPr lang="fr-FR" dirty="0"/>
              <a:t>The </a:t>
            </a:r>
            <a:r>
              <a:rPr lang="fr-FR" dirty="0" err="1"/>
              <a:t>market</a:t>
            </a:r>
            <a:endParaRPr lang="fr-FR" dirty="0"/>
          </a:p>
          <a:p>
            <a:pPr lvl="1"/>
            <a:r>
              <a:rPr lang="fr-FR" dirty="0"/>
              <a:t>The digital </a:t>
            </a:r>
            <a:r>
              <a:rPr lang="fr-FR" dirty="0" err="1"/>
              <a:t>market</a:t>
            </a:r>
            <a:r>
              <a:rPr lang="fr-FR" dirty="0"/>
              <a:t> for comics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small</a:t>
            </a:r>
            <a:endParaRPr lang="fr-FR" dirty="0"/>
          </a:p>
          <a:p>
            <a:pPr lvl="1"/>
            <a:r>
              <a:rPr lang="fr-FR" dirty="0"/>
              <a:t>There </a:t>
            </a:r>
            <a:r>
              <a:rPr lang="fr-FR" dirty="0" err="1"/>
              <a:t>is</a:t>
            </a:r>
            <a:r>
              <a:rPr lang="fr-FR" dirty="0"/>
              <a:t> a </a:t>
            </a:r>
            <a:r>
              <a:rPr lang="fr-FR" dirty="0" err="1"/>
              <a:t>huge</a:t>
            </a:r>
            <a:r>
              <a:rPr lang="fr-FR" dirty="0"/>
              <a:t> </a:t>
            </a:r>
            <a:r>
              <a:rPr lang="fr-FR" dirty="0" err="1"/>
              <a:t>opportunity</a:t>
            </a:r>
            <a:r>
              <a:rPr lang="fr-FR" dirty="0"/>
              <a:t> for </a:t>
            </a:r>
            <a:r>
              <a:rPr lang="fr-FR" dirty="0" err="1"/>
              <a:t>growth</a:t>
            </a:r>
            <a:r>
              <a:rPr lang="fr-FR" dirty="0"/>
              <a:t> if the </a:t>
            </a:r>
            <a:r>
              <a:rPr lang="fr-FR" dirty="0" err="1"/>
              <a:t>demand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there</a:t>
            </a:r>
            <a:r>
              <a:rPr lang="fr-FR" dirty="0"/>
              <a:t>, a </a:t>
            </a:r>
            <a:r>
              <a:rPr lang="fr-FR" dirty="0" err="1"/>
              <a:t>largely</a:t>
            </a:r>
            <a:r>
              <a:rPr lang="fr-FR" dirty="0"/>
              <a:t> </a:t>
            </a:r>
            <a:r>
              <a:rPr lang="fr-FR" dirty="0" err="1"/>
              <a:t>untapped</a:t>
            </a:r>
            <a:r>
              <a:rPr lang="fr-FR" dirty="0"/>
              <a:t> </a:t>
            </a:r>
            <a:r>
              <a:rPr lang="fr-FR" dirty="0" err="1"/>
              <a:t>potential</a:t>
            </a:r>
            <a:endParaRPr lang="fr-FR" dirty="0"/>
          </a:p>
          <a:p>
            <a:pPr lvl="1"/>
            <a:r>
              <a:rPr lang="fr-FR" dirty="0"/>
              <a:t>There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potential</a:t>
            </a:r>
            <a:r>
              <a:rPr lang="fr-FR" dirty="0"/>
              <a:t> for </a:t>
            </a:r>
            <a:r>
              <a:rPr lang="fr-FR" dirty="0" err="1"/>
              <a:t>our</a:t>
            </a:r>
            <a:r>
              <a:rPr lang="fr-FR" dirty="0"/>
              <a:t> platform to </a:t>
            </a:r>
            <a:r>
              <a:rPr lang="fr-FR" dirty="0" err="1"/>
              <a:t>provide</a:t>
            </a:r>
            <a:r>
              <a:rPr lang="fr-FR" dirty="0"/>
              <a:t> support in tapping </a:t>
            </a:r>
            <a:r>
              <a:rPr lang="fr-FR" dirty="0" err="1"/>
              <a:t>this</a:t>
            </a:r>
            <a:r>
              <a:rPr lang="fr-FR" dirty="0"/>
              <a:t> </a:t>
            </a:r>
            <a:r>
              <a:rPr lang="fr-FR" dirty="0" err="1"/>
              <a:t>potential</a:t>
            </a:r>
            <a:endParaRPr lang="fr-FR" dirty="0"/>
          </a:p>
          <a:p>
            <a:pPr lvl="1"/>
            <a:r>
              <a:rPr lang="fr-FR" dirty="0"/>
              <a:t>There </a:t>
            </a:r>
            <a:r>
              <a:rPr lang="fr-FR" dirty="0" err="1"/>
              <a:t>is</a:t>
            </a:r>
            <a:r>
              <a:rPr lang="fr-FR" dirty="0"/>
              <a:t> a </a:t>
            </a:r>
            <a:r>
              <a:rPr lang="fr-FR" dirty="0" err="1"/>
              <a:t>risk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non-European </a:t>
            </a:r>
            <a:r>
              <a:rPr lang="fr-FR" dirty="0" err="1"/>
              <a:t>players</a:t>
            </a:r>
            <a:r>
              <a:rPr lang="fr-FR" dirty="0"/>
              <a:t> </a:t>
            </a:r>
            <a:r>
              <a:rPr lang="fr-FR" dirty="0" err="1"/>
              <a:t>fill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void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3206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Italy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/>
          </a:bodyPr>
          <a:lstStyle/>
          <a:p>
            <a:r>
              <a:rPr lang="fr-FR" dirty="0"/>
              <a:t>Publishers: 265</a:t>
            </a:r>
          </a:p>
          <a:p>
            <a:pPr lvl="1"/>
            <a:r>
              <a:rPr lang="fr-FR" dirty="0"/>
              <a:t>Main </a:t>
            </a:r>
            <a:r>
              <a:rPr lang="fr-FR" dirty="0" err="1"/>
              <a:t>ones</a:t>
            </a:r>
            <a:r>
              <a:rPr lang="fr-FR" dirty="0"/>
              <a:t>: RW Edizioni, Edizioni BD, Star Comics, Panini Comics</a:t>
            </a:r>
          </a:p>
          <a:p>
            <a:r>
              <a:rPr lang="fr-FR" dirty="0"/>
              <a:t>New </a:t>
            </a:r>
            <a:r>
              <a:rPr lang="fr-FR" dirty="0" err="1"/>
              <a:t>titles</a:t>
            </a:r>
            <a:r>
              <a:rPr lang="fr-FR" dirty="0"/>
              <a:t>: 2,904 (2019), 603 digital (2020)</a:t>
            </a:r>
          </a:p>
          <a:p>
            <a:pPr lvl="1"/>
            <a:r>
              <a:rPr lang="fr-FR" dirty="0"/>
              <a:t>Main genre: manga</a:t>
            </a:r>
          </a:p>
          <a:p>
            <a:r>
              <a:rPr lang="fr-FR" dirty="0"/>
              <a:t>Turnover: 43 M € (</a:t>
            </a:r>
            <a:r>
              <a:rPr lang="fr-FR" dirty="0" err="1"/>
              <a:t>bookstores</a:t>
            </a:r>
            <a:r>
              <a:rPr lang="fr-FR" dirty="0"/>
              <a:t> </a:t>
            </a:r>
            <a:r>
              <a:rPr lang="fr-FR" dirty="0" err="1"/>
              <a:t>only</a:t>
            </a:r>
            <a:r>
              <a:rPr lang="fr-FR" dirty="0"/>
              <a:t>)</a:t>
            </a:r>
          </a:p>
          <a:p>
            <a:r>
              <a:rPr lang="fr-FR" dirty="0" err="1"/>
              <a:t>Average</a:t>
            </a:r>
            <a:r>
              <a:rPr lang="fr-FR" dirty="0"/>
              <a:t> </a:t>
            </a:r>
            <a:r>
              <a:rPr lang="fr-FR" dirty="0" err="1"/>
              <a:t>price</a:t>
            </a:r>
            <a:r>
              <a:rPr lang="fr-FR" dirty="0"/>
              <a:t>: 14.07 €</a:t>
            </a:r>
          </a:p>
          <a:p>
            <a:r>
              <a:rPr lang="fr-FR" dirty="0"/>
              <a:t>Digital catalogue: 3,776 (2020)</a:t>
            </a:r>
          </a:p>
        </p:txBody>
      </p:sp>
    </p:spTree>
    <p:extLst>
      <p:ext uri="{BB962C8B-B14F-4D97-AF65-F5344CB8AC3E}">
        <p14:creationId xmlns:p14="http://schemas.microsoft.com/office/powerpoint/2010/main" val="3409027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Poland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/>
          </a:bodyPr>
          <a:lstStyle/>
          <a:p>
            <a:r>
              <a:rPr lang="fr-FR" dirty="0"/>
              <a:t>Publishers: 40+</a:t>
            </a:r>
          </a:p>
          <a:p>
            <a:pPr lvl="1"/>
            <a:r>
              <a:rPr lang="fr-FR" dirty="0"/>
              <a:t>Main </a:t>
            </a:r>
            <a:r>
              <a:rPr lang="fr-FR" dirty="0" err="1"/>
              <a:t>ones</a:t>
            </a:r>
            <a:r>
              <a:rPr lang="fr-FR" dirty="0"/>
              <a:t>: Egmont </a:t>
            </a:r>
            <a:r>
              <a:rPr lang="fr-FR" dirty="0" err="1"/>
              <a:t>Poland</a:t>
            </a:r>
            <a:r>
              <a:rPr lang="fr-FR" dirty="0"/>
              <a:t>, </a:t>
            </a:r>
            <a:r>
              <a:rPr lang="fr-FR" dirty="0" err="1"/>
              <a:t>Waneko</a:t>
            </a:r>
            <a:r>
              <a:rPr lang="fr-FR" dirty="0"/>
              <a:t>, Studio JG</a:t>
            </a:r>
          </a:p>
          <a:p>
            <a:r>
              <a:rPr lang="fr-FR" dirty="0"/>
              <a:t>New </a:t>
            </a:r>
            <a:r>
              <a:rPr lang="fr-FR" dirty="0" err="1"/>
              <a:t>titles</a:t>
            </a:r>
            <a:r>
              <a:rPr lang="fr-FR" dirty="0"/>
              <a:t>: 1,032 (2020)</a:t>
            </a:r>
          </a:p>
          <a:p>
            <a:r>
              <a:rPr lang="fr-FR" dirty="0"/>
              <a:t>Turnover: 10 M € </a:t>
            </a:r>
          </a:p>
          <a:p>
            <a:pPr lvl="1"/>
            <a:r>
              <a:rPr lang="fr-FR" dirty="0"/>
              <a:t>Main genre: manga</a:t>
            </a:r>
          </a:p>
          <a:p>
            <a:r>
              <a:rPr lang="fr-FR" dirty="0" err="1"/>
              <a:t>Average</a:t>
            </a:r>
            <a:r>
              <a:rPr lang="fr-FR" dirty="0"/>
              <a:t> </a:t>
            </a:r>
            <a:r>
              <a:rPr lang="fr-FR" dirty="0" err="1"/>
              <a:t>price</a:t>
            </a:r>
            <a:r>
              <a:rPr lang="fr-FR" dirty="0"/>
              <a:t>: 9 €</a:t>
            </a:r>
          </a:p>
          <a:p>
            <a:r>
              <a:rPr lang="fr-FR" dirty="0"/>
              <a:t>Digital catalogue: a few </a:t>
            </a:r>
            <a:r>
              <a:rPr lang="fr-FR" dirty="0" err="1"/>
              <a:t>hundred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9568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Spain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/>
          </a:bodyPr>
          <a:lstStyle/>
          <a:p>
            <a:r>
              <a:rPr lang="fr-FR" dirty="0"/>
              <a:t>Publishers: 40-50</a:t>
            </a:r>
          </a:p>
          <a:p>
            <a:pPr lvl="1"/>
            <a:r>
              <a:rPr lang="fr-FR" dirty="0"/>
              <a:t>Main </a:t>
            </a:r>
            <a:r>
              <a:rPr lang="fr-FR" dirty="0" err="1"/>
              <a:t>ones</a:t>
            </a:r>
            <a:r>
              <a:rPr lang="fr-FR" dirty="0"/>
              <a:t>: </a:t>
            </a:r>
            <a:r>
              <a:rPr lang="es-ES" dirty="0"/>
              <a:t>Planeta Cómic, ECC Ediciones, Norma Editorial, Editorial </a:t>
            </a:r>
            <a:r>
              <a:rPr lang="es-ES" dirty="0" err="1"/>
              <a:t>Ivrea</a:t>
            </a:r>
            <a:r>
              <a:rPr lang="es-ES" dirty="0"/>
              <a:t>, </a:t>
            </a:r>
            <a:r>
              <a:rPr lang="es-ES" dirty="0" err="1"/>
              <a:t>Panini</a:t>
            </a:r>
            <a:r>
              <a:rPr lang="es-ES" dirty="0"/>
              <a:t> España</a:t>
            </a:r>
            <a:endParaRPr lang="fr-FR" dirty="0"/>
          </a:p>
          <a:p>
            <a:r>
              <a:rPr lang="fr-FR" dirty="0"/>
              <a:t>New </a:t>
            </a:r>
            <a:r>
              <a:rPr lang="fr-FR" dirty="0" err="1"/>
              <a:t>titles</a:t>
            </a:r>
            <a:r>
              <a:rPr lang="fr-FR" dirty="0"/>
              <a:t>: 3,243 (289 digital)</a:t>
            </a:r>
          </a:p>
          <a:p>
            <a:r>
              <a:rPr lang="fr-FR" dirty="0"/>
              <a:t>Turnover: 63 M €</a:t>
            </a:r>
          </a:p>
          <a:p>
            <a:r>
              <a:rPr lang="fr-FR" dirty="0" err="1"/>
              <a:t>Average</a:t>
            </a:r>
            <a:r>
              <a:rPr lang="fr-FR" dirty="0"/>
              <a:t> </a:t>
            </a:r>
            <a:r>
              <a:rPr lang="fr-FR" dirty="0" err="1"/>
              <a:t>price</a:t>
            </a:r>
            <a:r>
              <a:rPr lang="fr-FR" dirty="0"/>
              <a:t>: 7.67 €</a:t>
            </a:r>
          </a:p>
          <a:p>
            <a:r>
              <a:rPr lang="fr-FR" dirty="0"/>
              <a:t>Digital catalogue: 5,387 (2020)</a:t>
            </a:r>
          </a:p>
        </p:txBody>
      </p:sp>
    </p:spTree>
    <p:extLst>
      <p:ext uri="{BB962C8B-B14F-4D97-AF65-F5344CB8AC3E}">
        <p14:creationId xmlns:p14="http://schemas.microsoft.com/office/powerpoint/2010/main" val="2187822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Belgium (FR)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/>
          </a:bodyPr>
          <a:lstStyle/>
          <a:p>
            <a:r>
              <a:rPr lang="fr-FR" dirty="0"/>
              <a:t>Publishers: 28</a:t>
            </a:r>
          </a:p>
          <a:p>
            <a:pPr lvl="1"/>
            <a:r>
              <a:rPr lang="fr-FR" dirty="0"/>
              <a:t>Main </a:t>
            </a:r>
            <a:r>
              <a:rPr lang="fr-FR" dirty="0" err="1"/>
              <a:t>ones</a:t>
            </a:r>
            <a:r>
              <a:rPr lang="fr-FR" dirty="0"/>
              <a:t>: Dargaud-Lombard, Dupuis, Casterman</a:t>
            </a:r>
          </a:p>
          <a:p>
            <a:r>
              <a:rPr lang="fr-FR" dirty="0"/>
              <a:t>Turnover: 86.6 M € (about 1/3 of total)</a:t>
            </a:r>
          </a:p>
          <a:p>
            <a:r>
              <a:rPr lang="fr-FR" dirty="0" err="1"/>
              <a:t>Average</a:t>
            </a:r>
            <a:r>
              <a:rPr lang="fr-FR" dirty="0"/>
              <a:t> sales: 3,260</a:t>
            </a:r>
          </a:p>
          <a:p>
            <a:r>
              <a:rPr lang="fr-FR" dirty="0" err="1"/>
              <a:t>Average</a:t>
            </a:r>
            <a:r>
              <a:rPr lang="fr-FR" dirty="0"/>
              <a:t> </a:t>
            </a:r>
            <a:r>
              <a:rPr lang="fr-FR" dirty="0" err="1"/>
              <a:t>price</a:t>
            </a:r>
            <a:r>
              <a:rPr lang="fr-FR" dirty="0"/>
              <a:t>: 15.02 €</a:t>
            </a:r>
            <a:endParaRPr lang="en-BE" dirty="0"/>
          </a:p>
          <a:p>
            <a:endParaRPr lang="en-BE" dirty="0"/>
          </a:p>
          <a:p>
            <a:r>
              <a:rPr lang="en-BE" dirty="0"/>
              <a:t>GfK study 2021: 5.5 million volumes sold (+45% vs 2020), comics have become the top </a:t>
            </a:r>
            <a:r>
              <a:rPr lang="en-BE"/>
              <a:t>sales category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3675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Belgium (NL)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/>
          </a:bodyPr>
          <a:lstStyle/>
          <a:p>
            <a:r>
              <a:rPr lang="fr-FR" dirty="0"/>
              <a:t>Publishers: 47</a:t>
            </a:r>
          </a:p>
          <a:p>
            <a:pPr lvl="1"/>
            <a:r>
              <a:rPr lang="fr-FR" dirty="0"/>
              <a:t>Main </a:t>
            </a:r>
            <a:r>
              <a:rPr lang="fr-FR" dirty="0" err="1"/>
              <a:t>ones</a:t>
            </a:r>
            <a:r>
              <a:rPr lang="fr-FR" dirty="0"/>
              <a:t>: </a:t>
            </a:r>
            <a:r>
              <a:rPr lang="fr-FR" dirty="0" err="1"/>
              <a:t>Daedalus</a:t>
            </a:r>
            <a:r>
              <a:rPr lang="fr-FR" dirty="0"/>
              <a:t>, Dupuis, Standaard</a:t>
            </a:r>
          </a:p>
          <a:p>
            <a:r>
              <a:rPr lang="fr-FR" dirty="0"/>
              <a:t>New </a:t>
            </a:r>
            <a:r>
              <a:rPr lang="fr-FR" dirty="0" err="1"/>
              <a:t>titles</a:t>
            </a:r>
            <a:r>
              <a:rPr lang="fr-FR" dirty="0"/>
              <a:t>: about 600</a:t>
            </a:r>
          </a:p>
          <a:p>
            <a:r>
              <a:rPr lang="fr-FR" dirty="0"/>
              <a:t>Turnover: 11.5 M €</a:t>
            </a:r>
          </a:p>
          <a:p>
            <a:r>
              <a:rPr lang="fr-FR" dirty="0" err="1"/>
              <a:t>Average</a:t>
            </a:r>
            <a:r>
              <a:rPr lang="fr-FR" dirty="0"/>
              <a:t> </a:t>
            </a:r>
            <a:r>
              <a:rPr lang="fr-FR" dirty="0" err="1"/>
              <a:t>price</a:t>
            </a:r>
            <a:r>
              <a:rPr lang="fr-FR" dirty="0"/>
              <a:t>: 7.48 €</a:t>
            </a:r>
          </a:p>
        </p:txBody>
      </p:sp>
    </p:spTree>
    <p:extLst>
      <p:ext uri="{BB962C8B-B14F-4D97-AF65-F5344CB8AC3E}">
        <p14:creationId xmlns:p14="http://schemas.microsoft.com/office/powerpoint/2010/main" val="2565507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Germany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/>
          </a:bodyPr>
          <a:lstStyle/>
          <a:p>
            <a:r>
              <a:rPr lang="fr-FR" dirty="0"/>
              <a:t>Publishers: 125</a:t>
            </a:r>
          </a:p>
          <a:p>
            <a:pPr lvl="1"/>
            <a:r>
              <a:rPr lang="fr-FR" dirty="0"/>
              <a:t>Main </a:t>
            </a:r>
            <a:r>
              <a:rPr lang="fr-FR" dirty="0" err="1"/>
              <a:t>ones</a:t>
            </a:r>
            <a:r>
              <a:rPr lang="fr-FR" dirty="0"/>
              <a:t>: </a:t>
            </a:r>
            <a:r>
              <a:rPr lang="fr-FR" dirty="0" err="1"/>
              <a:t>Tokyopop</a:t>
            </a:r>
            <a:r>
              <a:rPr lang="fr-FR" dirty="0"/>
              <a:t>, Panini, Egmont Manga</a:t>
            </a:r>
          </a:p>
          <a:p>
            <a:r>
              <a:rPr lang="fr-FR" dirty="0"/>
              <a:t>New </a:t>
            </a:r>
            <a:r>
              <a:rPr lang="fr-FR" dirty="0" err="1"/>
              <a:t>titles</a:t>
            </a:r>
            <a:r>
              <a:rPr lang="fr-FR" dirty="0"/>
              <a:t>: 3096</a:t>
            </a:r>
          </a:p>
          <a:p>
            <a:r>
              <a:rPr lang="fr-FR" dirty="0"/>
              <a:t>Turnover: 100-150 M €</a:t>
            </a:r>
          </a:p>
          <a:p>
            <a:r>
              <a:rPr lang="fr-FR" dirty="0" err="1"/>
              <a:t>Average</a:t>
            </a:r>
            <a:r>
              <a:rPr lang="fr-FR" dirty="0"/>
              <a:t> </a:t>
            </a:r>
            <a:r>
              <a:rPr lang="fr-FR" dirty="0" err="1"/>
              <a:t>price</a:t>
            </a:r>
            <a:r>
              <a:rPr lang="fr-FR" dirty="0"/>
              <a:t>: 12.98 €</a:t>
            </a:r>
          </a:p>
          <a:p>
            <a:r>
              <a:rPr lang="fr-FR" dirty="0"/>
              <a:t>Digital catalogue: 6,132</a:t>
            </a:r>
          </a:p>
        </p:txBody>
      </p:sp>
    </p:spTree>
    <p:extLst>
      <p:ext uri="{BB962C8B-B14F-4D97-AF65-F5344CB8AC3E}">
        <p14:creationId xmlns:p14="http://schemas.microsoft.com/office/powerpoint/2010/main" val="3027536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Other</a:t>
            </a:r>
            <a:r>
              <a:rPr lang="fr-FR" dirty="0"/>
              <a:t> countries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 fontScale="92500" lnSpcReduction="10000"/>
          </a:bodyPr>
          <a:lstStyle/>
          <a:p>
            <a:r>
              <a:rPr lang="fr-FR" dirty="0" err="1"/>
              <a:t>Austria</a:t>
            </a:r>
            <a:r>
              <a:rPr lang="fr-FR" dirty="0"/>
              <a:t>: </a:t>
            </a:r>
            <a:r>
              <a:rPr lang="fr-FR" dirty="0" err="1"/>
              <a:t>basically</a:t>
            </a:r>
            <a:r>
              <a:rPr lang="fr-FR" dirty="0"/>
              <a:t> no </a:t>
            </a:r>
            <a:r>
              <a:rPr lang="fr-FR" dirty="0" err="1"/>
              <a:t>comic</a:t>
            </a:r>
            <a:r>
              <a:rPr lang="fr-FR" dirty="0"/>
              <a:t> </a:t>
            </a:r>
            <a:r>
              <a:rPr lang="fr-FR" dirty="0" err="1"/>
              <a:t>publishers</a:t>
            </a:r>
            <a:endParaRPr lang="fr-FR" dirty="0"/>
          </a:p>
          <a:p>
            <a:r>
              <a:rPr lang="fr-FR" dirty="0" err="1"/>
              <a:t>Czech</a:t>
            </a:r>
            <a:r>
              <a:rPr lang="fr-FR" dirty="0"/>
              <a:t> </a:t>
            </a:r>
            <a:r>
              <a:rPr lang="fr-FR" dirty="0" err="1"/>
              <a:t>Republic</a:t>
            </a:r>
            <a:r>
              <a:rPr lang="fr-FR" dirty="0"/>
              <a:t>: </a:t>
            </a:r>
            <a:r>
              <a:rPr lang="fr-FR" dirty="0" err="1"/>
              <a:t>small</a:t>
            </a:r>
            <a:r>
              <a:rPr lang="fr-FR" dirty="0"/>
              <a:t> </a:t>
            </a:r>
            <a:r>
              <a:rPr lang="fr-FR" dirty="0" err="1"/>
              <a:t>market</a:t>
            </a:r>
            <a:r>
              <a:rPr lang="fr-FR" dirty="0"/>
              <a:t>, main </a:t>
            </a:r>
            <a:r>
              <a:rPr lang="fr-FR" dirty="0" err="1"/>
              <a:t>publisher</a:t>
            </a:r>
            <a:r>
              <a:rPr lang="fr-FR" dirty="0"/>
              <a:t> (Crew) </a:t>
            </a:r>
            <a:r>
              <a:rPr lang="fr-FR" dirty="0" err="1"/>
              <a:t>some</a:t>
            </a:r>
            <a:r>
              <a:rPr lang="fr-FR" dirty="0"/>
              <a:t> 250 </a:t>
            </a:r>
            <a:r>
              <a:rPr lang="fr-FR" dirty="0" err="1"/>
              <a:t>titles</a:t>
            </a:r>
            <a:r>
              <a:rPr lang="fr-FR" dirty="0"/>
              <a:t> per </a:t>
            </a:r>
            <a:r>
              <a:rPr lang="fr-FR" dirty="0" err="1"/>
              <a:t>year</a:t>
            </a:r>
            <a:r>
              <a:rPr lang="fr-FR" dirty="0"/>
              <a:t>; online </a:t>
            </a:r>
            <a:r>
              <a:rPr lang="fr-FR" dirty="0" err="1"/>
              <a:t>database</a:t>
            </a:r>
            <a:r>
              <a:rPr lang="fr-FR" dirty="0"/>
              <a:t> (comicsdb.cz)</a:t>
            </a:r>
          </a:p>
          <a:p>
            <a:r>
              <a:rPr lang="fr-FR" dirty="0" err="1"/>
              <a:t>Estonia</a:t>
            </a:r>
            <a:r>
              <a:rPr lang="fr-FR" dirty="0"/>
              <a:t>: 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small</a:t>
            </a:r>
            <a:r>
              <a:rPr lang="fr-FR" dirty="0"/>
              <a:t> </a:t>
            </a:r>
            <a:r>
              <a:rPr lang="fr-FR" dirty="0" err="1"/>
              <a:t>market</a:t>
            </a:r>
            <a:r>
              <a:rPr lang="fr-FR" dirty="0"/>
              <a:t>, </a:t>
            </a:r>
            <a:r>
              <a:rPr lang="fr-FR" dirty="0" err="1"/>
              <a:t>hardly</a:t>
            </a:r>
            <a:r>
              <a:rPr lang="fr-FR" dirty="0"/>
              <a:t> </a:t>
            </a:r>
            <a:r>
              <a:rPr lang="fr-FR" dirty="0" err="1"/>
              <a:t>any</a:t>
            </a:r>
            <a:r>
              <a:rPr lang="fr-FR" dirty="0"/>
              <a:t> </a:t>
            </a:r>
            <a:r>
              <a:rPr lang="fr-FR" dirty="0" err="1"/>
              <a:t>comic</a:t>
            </a:r>
            <a:r>
              <a:rPr lang="fr-FR" dirty="0"/>
              <a:t> books</a:t>
            </a:r>
          </a:p>
          <a:p>
            <a:r>
              <a:rPr lang="fr-FR" dirty="0" err="1"/>
              <a:t>Finland</a:t>
            </a:r>
            <a:r>
              <a:rPr lang="fr-FR" dirty="0"/>
              <a:t>: </a:t>
            </a:r>
            <a:r>
              <a:rPr lang="fr-FR" dirty="0" err="1"/>
              <a:t>comic</a:t>
            </a:r>
            <a:r>
              <a:rPr lang="fr-FR" dirty="0"/>
              <a:t> books </a:t>
            </a:r>
            <a:r>
              <a:rPr lang="fr-FR" dirty="0" err="1"/>
              <a:t>represent</a:t>
            </a:r>
            <a:r>
              <a:rPr lang="fr-FR" dirty="0"/>
              <a:t> 1-2% of the </a:t>
            </a:r>
            <a:r>
              <a:rPr lang="fr-FR" dirty="0" err="1"/>
              <a:t>market</a:t>
            </a:r>
            <a:r>
              <a:rPr lang="fr-FR" dirty="0"/>
              <a:t>; 9 </a:t>
            </a:r>
            <a:r>
              <a:rPr lang="fr-FR" dirty="0" err="1"/>
              <a:t>publishers</a:t>
            </a:r>
            <a:r>
              <a:rPr lang="fr-FR" dirty="0"/>
              <a:t>, 150-200 new </a:t>
            </a:r>
            <a:r>
              <a:rPr lang="fr-FR" dirty="0" err="1"/>
              <a:t>titles</a:t>
            </a:r>
            <a:r>
              <a:rPr lang="fr-FR" dirty="0"/>
              <a:t> per </a:t>
            </a:r>
            <a:r>
              <a:rPr lang="fr-FR" dirty="0" err="1"/>
              <a:t>year</a:t>
            </a:r>
            <a:r>
              <a:rPr lang="fr-FR" dirty="0"/>
              <a:t>, </a:t>
            </a:r>
            <a:r>
              <a:rPr lang="fr-FR" dirty="0" err="1"/>
              <a:t>mainly</a:t>
            </a:r>
            <a:r>
              <a:rPr lang="fr-FR" dirty="0"/>
              <a:t> </a:t>
            </a:r>
            <a:r>
              <a:rPr lang="fr-FR" dirty="0" err="1"/>
              <a:t>imported</a:t>
            </a:r>
            <a:r>
              <a:rPr lang="fr-FR" dirty="0"/>
              <a:t> (Disney, manga, etc.); main </a:t>
            </a:r>
            <a:r>
              <a:rPr lang="fr-FR" dirty="0" err="1"/>
              <a:t>publisher</a:t>
            </a:r>
            <a:r>
              <a:rPr lang="fr-FR" dirty="0"/>
              <a:t> </a:t>
            </a:r>
            <a:r>
              <a:rPr lang="fr-FR" dirty="0" err="1"/>
              <a:t>offers</a:t>
            </a:r>
            <a:r>
              <a:rPr lang="fr-FR" dirty="0"/>
              <a:t> </a:t>
            </a:r>
            <a:r>
              <a:rPr lang="fr-FR" dirty="0" err="1"/>
              <a:t>some</a:t>
            </a:r>
            <a:r>
              <a:rPr lang="fr-FR" dirty="0"/>
              <a:t> digital content</a:t>
            </a:r>
          </a:p>
          <a:p>
            <a:r>
              <a:rPr lang="fr-FR" dirty="0" err="1"/>
              <a:t>Greece</a:t>
            </a:r>
            <a:r>
              <a:rPr lang="fr-FR" dirty="0"/>
              <a:t>: no </a:t>
            </a:r>
            <a:r>
              <a:rPr lang="fr-FR" dirty="0" err="1"/>
              <a:t>market</a:t>
            </a:r>
            <a:r>
              <a:rPr lang="fr-FR" dirty="0"/>
              <a:t> to </a:t>
            </a:r>
            <a:r>
              <a:rPr lang="fr-FR" dirty="0" err="1"/>
              <a:t>speak</a:t>
            </a:r>
            <a:r>
              <a:rPr lang="fr-FR" dirty="0"/>
              <a:t> of, </a:t>
            </a:r>
            <a:r>
              <a:rPr lang="fr-FR" dirty="0" err="1"/>
              <a:t>there</a:t>
            </a:r>
            <a:r>
              <a:rPr lang="fr-FR" dirty="0"/>
              <a:t> </a:t>
            </a:r>
            <a:r>
              <a:rPr lang="fr-FR" dirty="0" err="1"/>
              <a:t>used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more</a:t>
            </a:r>
          </a:p>
          <a:p>
            <a:r>
              <a:rPr lang="fr-FR" dirty="0"/>
              <a:t>Ireland: </a:t>
            </a:r>
            <a:r>
              <a:rPr lang="fr-FR" dirty="0" err="1"/>
              <a:t>small</a:t>
            </a:r>
            <a:r>
              <a:rPr lang="fr-FR" dirty="0"/>
              <a:t> </a:t>
            </a:r>
            <a:r>
              <a:rPr lang="fr-FR" dirty="0" err="1"/>
              <a:t>market</a:t>
            </a:r>
            <a:r>
              <a:rPr lang="fr-FR" dirty="0"/>
              <a:t>, </a:t>
            </a:r>
            <a:r>
              <a:rPr lang="fr-FR" dirty="0" err="1"/>
              <a:t>mainly</a:t>
            </a:r>
            <a:r>
              <a:rPr lang="fr-FR" dirty="0"/>
              <a:t> US comics</a:t>
            </a:r>
          </a:p>
          <a:p>
            <a:r>
              <a:rPr lang="fr-FR" dirty="0" err="1"/>
              <a:t>Latvia</a:t>
            </a:r>
            <a:r>
              <a:rPr lang="fr-FR" dirty="0"/>
              <a:t>: not </a:t>
            </a:r>
            <a:r>
              <a:rPr lang="fr-FR" dirty="0" err="1"/>
              <a:t>much</a:t>
            </a:r>
            <a:r>
              <a:rPr lang="fr-FR" dirty="0"/>
              <a:t> of a </a:t>
            </a:r>
            <a:r>
              <a:rPr lang="fr-FR" dirty="0" err="1"/>
              <a:t>market</a:t>
            </a:r>
            <a:r>
              <a:rPr lang="fr-FR" dirty="0"/>
              <a:t>, </a:t>
            </a:r>
            <a:r>
              <a:rPr lang="fr-FR" dirty="0" err="1"/>
              <a:t>interest</a:t>
            </a:r>
            <a:r>
              <a:rPr lang="fr-FR" dirty="0"/>
              <a:t> </a:t>
            </a:r>
            <a:r>
              <a:rPr lang="fr-FR" dirty="0" err="1"/>
              <a:t>starting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4708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Other</a:t>
            </a:r>
            <a:r>
              <a:rPr lang="fr-FR" dirty="0"/>
              <a:t> countries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/>
          </a:bodyPr>
          <a:lstStyle/>
          <a:p>
            <a:r>
              <a:rPr lang="fr-FR" dirty="0" err="1"/>
              <a:t>Lithuania</a:t>
            </a:r>
            <a:r>
              <a:rPr lang="fr-FR" dirty="0"/>
              <a:t>: </a:t>
            </a:r>
            <a:r>
              <a:rPr lang="fr-FR" dirty="0" err="1"/>
              <a:t>small</a:t>
            </a:r>
            <a:r>
              <a:rPr lang="fr-FR" dirty="0"/>
              <a:t> </a:t>
            </a:r>
            <a:r>
              <a:rPr lang="fr-FR" dirty="0" err="1"/>
              <a:t>market</a:t>
            </a:r>
            <a:r>
              <a:rPr lang="fr-FR" dirty="0"/>
              <a:t>, </a:t>
            </a:r>
            <a:r>
              <a:rPr lang="fr-FR" dirty="0" err="1"/>
              <a:t>hardly</a:t>
            </a:r>
            <a:r>
              <a:rPr lang="fr-FR" dirty="0"/>
              <a:t> </a:t>
            </a:r>
            <a:r>
              <a:rPr lang="fr-FR" dirty="0" err="1"/>
              <a:t>any</a:t>
            </a:r>
            <a:r>
              <a:rPr lang="fr-FR" dirty="0"/>
              <a:t> </a:t>
            </a:r>
            <a:r>
              <a:rPr lang="fr-FR" dirty="0" err="1"/>
              <a:t>comic</a:t>
            </a:r>
            <a:r>
              <a:rPr lang="fr-FR" dirty="0"/>
              <a:t> books </a:t>
            </a:r>
            <a:r>
              <a:rPr lang="fr-FR" dirty="0" err="1"/>
              <a:t>except</a:t>
            </a:r>
            <a:r>
              <a:rPr lang="fr-FR" dirty="0"/>
              <a:t> </a:t>
            </a:r>
            <a:r>
              <a:rPr lang="fr-FR" dirty="0" err="1"/>
              <a:t>graphic</a:t>
            </a:r>
            <a:r>
              <a:rPr lang="fr-FR" dirty="0"/>
              <a:t> </a:t>
            </a:r>
            <a:r>
              <a:rPr lang="fr-FR" dirty="0" err="1"/>
              <a:t>novels</a:t>
            </a:r>
            <a:r>
              <a:rPr lang="fr-FR" dirty="0"/>
              <a:t>, </a:t>
            </a:r>
            <a:r>
              <a:rPr lang="fr-FR" dirty="0" err="1"/>
              <a:t>imported</a:t>
            </a:r>
            <a:r>
              <a:rPr lang="fr-FR" dirty="0"/>
              <a:t> and </a:t>
            </a:r>
            <a:r>
              <a:rPr lang="fr-FR" dirty="0" err="1"/>
              <a:t>some</a:t>
            </a:r>
            <a:r>
              <a:rPr lang="fr-FR" dirty="0"/>
              <a:t> local</a:t>
            </a:r>
          </a:p>
          <a:p>
            <a:r>
              <a:rPr lang="fr-FR" dirty="0" err="1"/>
              <a:t>Norway</a:t>
            </a:r>
            <a:r>
              <a:rPr lang="fr-FR" dirty="0"/>
              <a:t>: </a:t>
            </a:r>
            <a:r>
              <a:rPr lang="fr-FR" dirty="0" err="1"/>
              <a:t>small</a:t>
            </a:r>
            <a:r>
              <a:rPr lang="fr-FR" dirty="0"/>
              <a:t> </a:t>
            </a:r>
            <a:r>
              <a:rPr lang="fr-FR" dirty="0" err="1"/>
              <a:t>market</a:t>
            </a:r>
            <a:endParaRPr lang="fr-FR" dirty="0"/>
          </a:p>
          <a:p>
            <a:r>
              <a:rPr lang="fr-FR" dirty="0"/>
              <a:t>Portugal: comics </a:t>
            </a:r>
            <a:r>
              <a:rPr lang="fr-FR" dirty="0" err="1"/>
              <a:t>represent</a:t>
            </a:r>
            <a:r>
              <a:rPr lang="fr-FR" dirty="0"/>
              <a:t> 4-5% of the </a:t>
            </a:r>
            <a:r>
              <a:rPr lang="fr-FR" dirty="0" err="1"/>
              <a:t>market</a:t>
            </a:r>
            <a:endParaRPr lang="fr-FR" dirty="0"/>
          </a:p>
          <a:p>
            <a:r>
              <a:rPr lang="fr-FR" dirty="0"/>
              <a:t>Romania: 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small</a:t>
            </a:r>
            <a:r>
              <a:rPr lang="fr-FR" dirty="0"/>
              <a:t> </a:t>
            </a:r>
            <a:r>
              <a:rPr lang="fr-FR" dirty="0" err="1"/>
              <a:t>market</a:t>
            </a:r>
            <a:endParaRPr lang="fr-FR" dirty="0"/>
          </a:p>
          <a:p>
            <a:r>
              <a:rPr lang="fr-FR" dirty="0" err="1"/>
              <a:t>Slovakia</a:t>
            </a:r>
            <a:r>
              <a:rPr lang="fr-FR" dirty="0"/>
              <a:t>: no relevant </a:t>
            </a:r>
            <a:r>
              <a:rPr lang="fr-FR" dirty="0" err="1"/>
              <a:t>publishers</a:t>
            </a:r>
            <a:r>
              <a:rPr lang="fr-FR" dirty="0"/>
              <a:t>, sales in </a:t>
            </a:r>
            <a:r>
              <a:rPr lang="fr-FR" dirty="0" err="1"/>
              <a:t>Czech</a:t>
            </a:r>
            <a:r>
              <a:rPr lang="fr-FR" dirty="0"/>
              <a:t> or English</a:t>
            </a:r>
          </a:p>
          <a:p>
            <a:r>
              <a:rPr lang="fr-FR" dirty="0" err="1"/>
              <a:t>Sweden</a:t>
            </a:r>
            <a:r>
              <a:rPr lang="fr-FR" dirty="0"/>
              <a:t>: </a:t>
            </a:r>
            <a:r>
              <a:rPr lang="fr-FR" dirty="0" err="1"/>
              <a:t>small</a:t>
            </a:r>
            <a:r>
              <a:rPr lang="fr-FR" dirty="0"/>
              <a:t> </a:t>
            </a:r>
            <a:r>
              <a:rPr lang="fr-FR" dirty="0" err="1"/>
              <a:t>market</a:t>
            </a:r>
            <a:r>
              <a:rPr lang="fr-FR" dirty="0"/>
              <a:t>, main </a:t>
            </a:r>
            <a:r>
              <a:rPr lang="fr-FR" dirty="0" err="1"/>
              <a:t>publisher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Danish</a:t>
            </a:r>
            <a:endParaRPr lang="fr-FR" dirty="0"/>
          </a:p>
          <a:p>
            <a:r>
              <a:rPr lang="fr-FR" dirty="0"/>
              <a:t>The </a:t>
            </a:r>
            <a:r>
              <a:rPr lang="fr-FR" dirty="0" err="1"/>
              <a:t>Netherlands</a:t>
            </a:r>
            <a:r>
              <a:rPr lang="fr-FR" dirty="0"/>
              <a:t>: </a:t>
            </a:r>
            <a:r>
              <a:rPr lang="fr-FR" dirty="0" err="1"/>
              <a:t>small</a:t>
            </a:r>
            <a:r>
              <a:rPr lang="fr-FR" dirty="0"/>
              <a:t> </a:t>
            </a:r>
            <a:r>
              <a:rPr lang="fr-FR" dirty="0" err="1"/>
              <a:t>market</a:t>
            </a:r>
            <a:r>
              <a:rPr lang="fr-FR" dirty="0"/>
              <a:t>, </a:t>
            </a:r>
            <a:r>
              <a:rPr lang="fr-FR" dirty="0" err="1"/>
              <a:t>mainly</a:t>
            </a:r>
            <a:r>
              <a:rPr lang="fr-FR" dirty="0"/>
              <a:t> imports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Flanders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8786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Recent developments - global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/>
          </a:bodyPr>
          <a:lstStyle/>
          <a:p>
            <a:r>
              <a:rPr lang="en-BE" dirty="0"/>
              <a:t>“</a:t>
            </a:r>
            <a:r>
              <a:rPr lang="en-GB" dirty="0"/>
              <a:t>From São Paulo to Seville and from Paris to Palermo: the comics boom is unstoppable and is responsible for a not inconsiderable proportion of rising overall market sales</a:t>
            </a:r>
            <a:r>
              <a:rPr lang="en-BE" dirty="0"/>
              <a:t>”</a:t>
            </a:r>
          </a:p>
          <a:p>
            <a:r>
              <a:rPr lang="en-GB" dirty="0"/>
              <a:t>In the nine</a:t>
            </a:r>
            <a:r>
              <a:rPr lang="en-BE" dirty="0"/>
              <a:t> </a:t>
            </a:r>
            <a:r>
              <a:rPr lang="en-GB" dirty="0" err="1"/>
              <a:t>countr</a:t>
            </a:r>
            <a:r>
              <a:rPr lang="en-BE" dirty="0" err="1"/>
              <a:t>ies</a:t>
            </a:r>
            <a:r>
              <a:rPr lang="en-GB" dirty="0"/>
              <a:t> </a:t>
            </a:r>
            <a:r>
              <a:rPr lang="en-BE" dirty="0"/>
              <a:t>surveyed (BE, BR, FR, DE, IT, NL, PT, ES, CH)</a:t>
            </a:r>
            <a:r>
              <a:rPr lang="en-GB" dirty="0"/>
              <a:t>, </a:t>
            </a:r>
            <a:r>
              <a:rPr lang="en-BE" dirty="0"/>
              <a:t>“</a:t>
            </a:r>
            <a:r>
              <a:rPr lang="en-GB" dirty="0"/>
              <a:t>sales of comics increased by almost half, reaching peaks in Italy (+98.0 percent) and Portugal (+72.7 percent)</a:t>
            </a:r>
            <a:r>
              <a:rPr lang="en-BE" dirty="0"/>
              <a:t>”</a:t>
            </a:r>
          </a:p>
          <a:p>
            <a:r>
              <a:rPr lang="en-BE" dirty="0"/>
              <a:t>“</a:t>
            </a:r>
            <a:r>
              <a:rPr lang="en-GB" dirty="0"/>
              <a:t>Even more impressive was the performance of </a:t>
            </a:r>
            <a:r>
              <a:rPr lang="en-GB" dirty="0" err="1"/>
              <a:t>mangas</a:t>
            </a:r>
            <a:r>
              <a:rPr lang="en-GB" dirty="0"/>
              <a:t> and manhwas, sales of which rose by over 100 percent in many places</a:t>
            </a:r>
            <a:r>
              <a:rPr lang="en-BE" dirty="0"/>
              <a:t>” (GfK Entertainment special analysis 2021)</a:t>
            </a:r>
          </a:p>
        </p:txBody>
      </p:sp>
    </p:spTree>
    <p:extLst>
      <p:ext uri="{BB962C8B-B14F-4D97-AF65-F5344CB8AC3E}">
        <p14:creationId xmlns:p14="http://schemas.microsoft.com/office/powerpoint/2010/main" val="1325682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Recent developments - webtoon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/>
          </a:bodyPr>
          <a:lstStyle/>
          <a:p>
            <a:r>
              <a:rPr lang="en-GB" dirty="0"/>
              <a:t>Wattpad </a:t>
            </a:r>
            <a:r>
              <a:rPr lang="en-BE" dirty="0"/>
              <a:t>was acquired </a:t>
            </a:r>
            <a:r>
              <a:rPr lang="en-GB" dirty="0"/>
              <a:t>by N</a:t>
            </a:r>
            <a:r>
              <a:rPr lang="en-BE" dirty="0"/>
              <a:t>aver</a:t>
            </a:r>
            <a:r>
              <a:rPr lang="en-GB" dirty="0"/>
              <a:t>, the </a:t>
            </a:r>
            <a:r>
              <a:rPr lang="en-BE" dirty="0"/>
              <a:t>South</a:t>
            </a:r>
            <a:r>
              <a:rPr lang="en-GB" dirty="0"/>
              <a:t> Korean conglomerate which also owns WEBTOON (on which it publishes webtoons)</a:t>
            </a:r>
            <a:r>
              <a:rPr lang="en-BE" dirty="0"/>
              <a:t>, in May 2021</a:t>
            </a:r>
          </a:p>
          <a:p>
            <a:r>
              <a:rPr lang="en-GB" dirty="0"/>
              <a:t>Naver spent 100 million</a:t>
            </a:r>
            <a:r>
              <a:rPr lang="en-BE" dirty="0"/>
              <a:t> USD</a:t>
            </a:r>
            <a:r>
              <a:rPr lang="en-GB" dirty="0"/>
              <a:t> on </a:t>
            </a:r>
            <a:r>
              <a:rPr lang="en-BE" dirty="0"/>
              <a:t>the </a:t>
            </a:r>
            <a:r>
              <a:rPr lang="en-GB" dirty="0"/>
              <a:t>merger of the studio departments of </a:t>
            </a:r>
            <a:r>
              <a:rPr lang="en-BE" dirty="0"/>
              <a:t>WEBTOON</a:t>
            </a:r>
            <a:r>
              <a:rPr lang="en-GB" dirty="0"/>
              <a:t> and </a:t>
            </a:r>
            <a:r>
              <a:rPr lang="en-BE" dirty="0"/>
              <a:t>W</a:t>
            </a:r>
            <a:r>
              <a:rPr lang="en-GB" dirty="0" err="1"/>
              <a:t>attpad</a:t>
            </a:r>
            <a:r>
              <a:rPr lang="en-GB" dirty="0"/>
              <a:t> (announced in June 2021); combined audience: 166 million people</a:t>
            </a:r>
          </a:p>
          <a:p>
            <a:r>
              <a:rPr lang="en-GB" dirty="0"/>
              <a:t>WEBTOON has also partnered with </a:t>
            </a:r>
            <a:r>
              <a:rPr lang="en-BE" dirty="0"/>
              <a:t>DC Comics</a:t>
            </a:r>
            <a:r>
              <a:rPr lang="en-GB" dirty="0"/>
              <a:t> to create webtoons with </a:t>
            </a:r>
            <a:r>
              <a:rPr lang="en-BE" dirty="0"/>
              <a:t>DC</a:t>
            </a:r>
            <a:r>
              <a:rPr lang="en-GB" dirty="0"/>
              <a:t> characters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4608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Recent developments - webtoon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Wattpad </a:t>
            </a:r>
            <a:r>
              <a:rPr lang="en-BE" dirty="0"/>
              <a:t>was acquired </a:t>
            </a:r>
            <a:r>
              <a:rPr lang="en-GB" dirty="0"/>
              <a:t>by N</a:t>
            </a:r>
            <a:r>
              <a:rPr lang="en-BE" dirty="0"/>
              <a:t>aver</a:t>
            </a:r>
            <a:r>
              <a:rPr lang="en-GB" dirty="0"/>
              <a:t>, the </a:t>
            </a:r>
            <a:r>
              <a:rPr lang="en-BE" dirty="0"/>
              <a:t>South</a:t>
            </a:r>
            <a:r>
              <a:rPr lang="en-GB" dirty="0"/>
              <a:t> Korean conglomerate which also owns WEBTOON (on which it publishes webtoons)</a:t>
            </a:r>
            <a:r>
              <a:rPr lang="en-BE" dirty="0"/>
              <a:t>, in May 2021</a:t>
            </a:r>
          </a:p>
          <a:p>
            <a:r>
              <a:rPr lang="en-GB" dirty="0"/>
              <a:t>Naver spent 100 million</a:t>
            </a:r>
            <a:r>
              <a:rPr lang="en-BE" dirty="0"/>
              <a:t> USD</a:t>
            </a:r>
            <a:r>
              <a:rPr lang="en-GB" dirty="0"/>
              <a:t> on </a:t>
            </a:r>
            <a:r>
              <a:rPr lang="en-BE" dirty="0"/>
              <a:t>the </a:t>
            </a:r>
            <a:r>
              <a:rPr lang="en-GB" dirty="0"/>
              <a:t>merger of the studio departments of </a:t>
            </a:r>
            <a:r>
              <a:rPr lang="en-BE" dirty="0"/>
              <a:t>WEBTOON</a:t>
            </a:r>
            <a:r>
              <a:rPr lang="en-GB" dirty="0"/>
              <a:t> and </a:t>
            </a:r>
            <a:r>
              <a:rPr lang="en-BE" dirty="0"/>
              <a:t>W</a:t>
            </a:r>
            <a:r>
              <a:rPr lang="en-GB" dirty="0" err="1"/>
              <a:t>attpad</a:t>
            </a:r>
            <a:r>
              <a:rPr lang="en-GB" dirty="0"/>
              <a:t> (announced in June 2021); combined audience: 166 million people</a:t>
            </a:r>
          </a:p>
          <a:p>
            <a:r>
              <a:rPr lang="en-GB" dirty="0"/>
              <a:t>WEBTOON has also partnered with </a:t>
            </a:r>
            <a:r>
              <a:rPr lang="en-BE" dirty="0"/>
              <a:t>DC Comics</a:t>
            </a:r>
            <a:r>
              <a:rPr lang="en-GB" dirty="0"/>
              <a:t> to create webtoons with </a:t>
            </a:r>
            <a:r>
              <a:rPr lang="en-BE" dirty="0"/>
              <a:t>DC</a:t>
            </a:r>
            <a:r>
              <a:rPr lang="en-GB" dirty="0"/>
              <a:t> characters</a:t>
            </a:r>
            <a:endParaRPr lang="en-BE" dirty="0"/>
          </a:p>
          <a:p>
            <a:r>
              <a:rPr lang="en-BE" dirty="0"/>
              <a:t>Korean platforms are gradually taking over the European market; Korean and Japanese consider the French market easier to penetrate because of its comics tradition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9490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Recent developments - France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Webtoons </a:t>
            </a:r>
            <a:r>
              <a:rPr lang="en-BE" dirty="0"/>
              <a:t>remain</a:t>
            </a:r>
            <a:r>
              <a:rPr lang="en-GB" dirty="0"/>
              <a:t> on the rise</a:t>
            </a:r>
            <a:endParaRPr lang="en-BE" dirty="0"/>
          </a:p>
          <a:p>
            <a:r>
              <a:rPr lang="en-BE" dirty="0"/>
              <a:t>S</a:t>
            </a:r>
            <a:r>
              <a:rPr lang="en-GB" dirty="0" err="1"/>
              <a:t>treaming</a:t>
            </a:r>
            <a:r>
              <a:rPr lang="en-GB" dirty="0"/>
              <a:t> services </a:t>
            </a:r>
            <a:r>
              <a:rPr lang="en-BE" dirty="0"/>
              <a:t>tend to boost</a:t>
            </a:r>
            <a:r>
              <a:rPr lang="en-GB" dirty="0"/>
              <a:t> comics sales, particularly manga: </a:t>
            </a:r>
            <a:r>
              <a:rPr lang="en-BE" dirty="0"/>
              <a:t>when </a:t>
            </a:r>
            <a:r>
              <a:rPr lang="en-GB" dirty="0"/>
              <a:t>anime series are released on Netflix</a:t>
            </a:r>
            <a:r>
              <a:rPr lang="en-BE" dirty="0"/>
              <a:t>,</a:t>
            </a:r>
            <a:r>
              <a:rPr lang="en-GB" dirty="0"/>
              <a:t> manga sales increase</a:t>
            </a:r>
            <a:r>
              <a:rPr lang="en-BE" dirty="0"/>
              <a:t> visibly</a:t>
            </a:r>
            <a:endParaRPr lang="en-GB" dirty="0"/>
          </a:p>
          <a:p>
            <a:r>
              <a:rPr lang="en-GB" dirty="0"/>
              <a:t>Manga readership is now generations-old: from </a:t>
            </a:r>
            <a:r>
              <a:rPr lang="en-BE" dirty="0"/>
              <a:t>D</a:t>
            </a:r>
            <a:r>
              <a:rPr lang="en-GB" dirty="0" err="1"/>
              <a:t>ragon</a:t>
            </a:r>
            <a:r>
              <a:rPr lang="en-GB" dirty="0"/>
              <a:t> </a:t>
            </a:r>
            <a:r>
              <a:rPr lang="en-BE" dirty="0"/>
              <a:t>B</a:t>
            </a:r>
            <a:r>
              <a:rPr lang="en-GB" dirty="0"/>
              <a:t>all readers</a:t>
            </a:r>
            <a:r>
              <a:rPr lang="en-BE" dirty="0"/>
              <a:t>,</a:t>
            </a:r>
            <a:r>
              <a:rPr lang="en-GB" dirty="0"/>
              <a:t> to Naruto, to newest releases with younger audiences</a:t>
            </a:r>
          </a:p>
          <a:p>
            <a:r>
              <a:rPr lang="en-BE" dirty="0"/>
              <a:t>The e</a:t>
            </a:r>
            <a:r>
              <a:rPr lang="en-GB" dirty="0" err="1"/>
              <a:t>xtension</a:t>
            </a:r>
            <a:r>
              <a:rPr lang="en-GB" dirty="0"/>
              <a:t> of </a:t>
            </a:r>
            <a:r>
              <a:rPr lang="en-BE" dirty="0"/>
              <a:t>the C</a:t>
            </a:r>
            <a:r>
              <a:rPr lang="en-GB" dirty="0" err="1"/>
              <a:t>ulture</a:t>
            </a:r>
            <a:r>
              <a:rPr lang="en-GB" dirty="0"/>
              <a:t> </a:t>
            </a:r>
            <a:r>
              <a:rPr lang="en-BE" dirty="0"/>
              <a:t>P</a:t>
            </a:r>
            <a:r>
              <a:rPr lang="en-GB" dirty="0"/>
              <a:t>ass coincided with an increase of manga sales</a:t>
            </a:r>
            <a:r>
              <a:rPr lang="en-BE" dirty="0"/>
              <a:t>; h</a:t>
            </a:r>
            <a:r>
              <a:rPr lang="en-GB" dirty="0" err="1"/>
              <a:t>owever</a:t>
            </a:r>
            <a:r>
              <a:rPr lang="en-GB" dirty="0"/>
              <a:t>, manga were already going strong</a:t>
            </a:r>
            <a:r>
              <a:rPr lang="en-BE" dirty="0"/>
              <a:t>, with double-digit sales for more than 5 years in a row</a:t>
            </a:r>
          </a:p>
          <a:p>
            <a:r>
              <a:rPr lang="en-BE" dirty="0"/>
              <a:t>W</a:t>
            </a:r>
            <a:r>
              <a:rPr lang="en-GB" dirty="0" err="1"/>
              <a:t>hile</a:t>
            </a:r>
            <a:r>
              <a:rPr lang="en-GB" dirty="0"/>
              <a:t> </a:t>
            </a:r>
            <a:r>
              <a:rPr lang="en-BE" dirty="0"/>
              <a:t>some </a:t>
            </a:r>
            <a:r>
              <a:rPr lang="en-GB" dirty="0"/>
              <a:t>booksellers report up to 1/3 of manga sales as due to the culture pass, </a:t>
            </a:r>
            <a:r>
              <a:rPr lang="en-BE" dirty="0"/>
              <a:t>analysts say the Culture Pass explained 6% of additional sales in 2021 (total sales were 47 million vs 22.5 million in 2020)</a:t>
            </a:r>
          </a:p>
          <a:p>
            <a:r>
              <a:rPr lang="en-GB" dirty="0"/>
              <a:t>According to a survey conducted in June 2021, 84% of the </a:t>
            </a:r>
            <a:r>
              <a:rPr lang="en-BE" dirty="0"/>
              <a:t>C</a:t>
            </a:r>
            <a:r>
              <a:rPr lang="en-GB" dirty="0" err="1"/>
              <a:t>ulture</a:t>
            </a:r>
            <a:r>
              <a:rPr lang="en-GB" dirty="0"/>
              <a:t> </a:t>
            </a:r>
            <a:r>
              <a:rPr lang="en-BE" dirty="0"/>
              <a:t>Pass</a:t>
            </a:r>
            <a:r>
              <a:rPr lang="en-GB" dirty="0"/>
              <a:t> was spent on books, and 71% of these books were manga</a:t>
            </a:r>
          </a:p>
        </p:txBody>
      </p:sp>
    </p:spTree>
    <p:extLst>
      <p:ext uri="{BB962C8B-B14F-4D97-AF65-F5344CB8AC3E}">
        <p14:creationId xmlns:p14="http://schemas.microsoft.com/office/powerpoint/2010/main" val="3154163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Recent developments - France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L</a:t>
            </a:r>
            <a:r>
              <a:rPr lang="en-BE" dirty="0" err="1"/>
              <a:t>atest</a:t>
            </a:r>
            <a:r>
              <a:rPr lang="en-BE" dirty="0"/>
              <a:t> data on 2021 from GfK study from January 2022 (check out their presentation at the festival)</a:t>
            </a:r>
          </a:p>
          <a:p>
            <a:r>
              <a:rPr lang="en-BE" dirty="0"/>
              <a:t>Total turnover comics: 889 M EUR, 85.1 M titles sold; +50% revenues, +60% volume vs 2020</a:t>
            </a:r>
            <a:endParaRPr lang="en-GB" dirty="0"/>
          </a:p>
          <a:p>
            <a:r>
              <a:rPr lang="en-GB" dirty="0"/>
              <a:t>B</a:t>
            </a:r>
            <a:r>
              <a:rPr lang="en-BE" dirty="0"/>
              <a:t>D is the second largest category of book sales (24%) after general literature</a:t>
            </a:r>
            <a:endParaRPr lang="en-GB" dirty="0"/>
          </a:p>
          <a:p>
            <a:r>
              <a:rPr lang="en-BE" dirty="0"/>
              <a:t>1 comic book sold out of 2 is a manga; manga sales grew 107% in 2021</a:t>
            </a:r>
          </a:p>
          <a:p>
            <a:r>
              <a:rPr lang="en-BE" dirty="0"/>
              <a:t>In the top 10 sales of comic books, 7 titles are manga</a:t>
            </a:r>
          </a:p>
          <a:p>
            <a:r>
              <a:rPr lang="en-GB" dirty="0"/>
              <a:t>1</a:t>
            </a:r>
            <a:r>
              <a:rPr lang="en-BE" dirty="0"/>
              <a:t> book buyer out of 3 is a comic book buyer (7.2 M people aged 10+)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3644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Recent developments - Italy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R</a:t>
            </a:r>
            <a:r>
              <a:rPr lang="en-BE" dirty="0" err="1"/>
              <a:t>ecent</a:t>
            </a:r>
            <a:r>
              <a:rPr lang="en-BE" dirty="0"/>
              <a:t> research (December 2021) by Italian Publishers Association, in collaboration with Aldus Up and EUDICOM and Lucca </a:t>
            </a:r>
            <a:r>
              <a:rPr lang="en-BE" dirty="0" err="1"/>
              <a:t>Comics&amp;Games</a:t>
            </a:r>
            <a:r>
              <a:rPr lang="en-BE" dirty="0"/>
              <a:t> on comics readers</a:t>
            </a:r>
          </a:p>
          <a:p>
            <a:r>
              <a:rPr lang="en-BE" dirty="0"/>
              <a:t>Comics readers between 8.27 M (IPSOS, age 15+) and 8.7 M (AIE, age 14+)</a:t>
            </a:r>
            <a:endParaRPr lang="en-GB" dirty="0"/>
          </a:p>
          <a:p>
            <a:r>
              <a:rPr lang="en-GB" dirty="0"/>
              <a:t>C</a:t>
            </a:r>
            <a:r>
              <a:rPr lang="en-BE" dirty="0"/>
              <a:t>omics readers are 18% of the population (21% of men, 14% of women)</a:t>
            </a:r>
          </a:p>
          <a:p>
            <a:r>
              <a:rPr lang="en-BE" dirty="0"/>
              <a:t>Main incidence of comics reading at ages 18-54 (20% or more)</a:t>
            </a:r>
            <a:endParaRPr lang="en-GB" dirty="0"/>
          </a:p>
          <a:p>
            <a:r>
              <a:rPr lang="en-BE" dirty="0"/>
              <a:t>They are strong readers: 17.5 comic book volumes per year</a:t>
            </a:r>
          </a:p>
          <a:p>
            <a:r>
              <a:rPr lang="en-BE" dirty="0"/>
              <a:t>Print readers read 15.2 print comics on average, digital readers read 9.7 digital comics on average</a:t>
            </a:r>
          </a:p>
        </p:txBody>
      </p:sp>
    </p:spTree>
    <p:extLst>
      <p:ext uri="{BB962C8B-B14F-4D97-AF65-F5344CB8AC3E}">
        <p14:creationId xmlns:p14="http://schemas.microsoft.com/office/powerpoint/2010/main" val="27225651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87DDD-FA31-2548-A3A4-09C90A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Recent developments - Italy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49AE5-B3B3-F349-85A4-D68B8CE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4986"/>
            <a:ext cx="10515600" cy="4061976"/>
          </a:xfrm>
        </p:spPr>
        <p:txBody>
          <a:bodyPr>
            <a:normAutofit/>
          </a:bodyPr>
          <a:lstStyle/>
          <a:p>
            <a:r>
              <a:rPr lang="en-GB" dirty="0"/>
              <a:t>R</a:t>
            </a:r>
            <a:r>
              <a:rPr lang="en-BE" dirty="0" err="1"/>
              <a:t>esearch</a:t>
            </a:r>
            <a:r>
              <a:rPr lang="en-BE" dirty="0"/>
              <a:t> by the Italian Publishers Association on the Italian book market in 2021</a:t>
            </a:r>
          </a:p>
          <a:p>
            <a:r>
              <a:rPr lang="en-BE" dirty="0"/>
              <a:t>Massive increase of comic book sales: from 4.7 to 11 million copies sold (2020 to 2021, +134%)</a:t>
            </a:r>
            <a:endParaRPr lang="en-GB" dirty="0"/>
          </a:p>
          <a:p>
            <a:r>
              <a:rPr lang="en-GB" dirty="0"/>
              <a:t>C</a:t>
            </a:r>
            <a:r>
              <a:rPr lang="en-BE" dirty="0" err="1"/>
              <a:t>omic</a:t>
            </a:r>
            <a:r>
              <a:rPr lang="en-BE" dirty="0"/>
              <a:t> books rose from 4</a:t>
            </a:r>
            <a:r>
              <a:rPr lang="en-BE" baseline="30000" dirty="0"/>
              <a:t>th</a:t>
            </a:r>
            <a:r>
              <a:rPr lang="en-BE" dirty="0"/>
              <a:t> to top category in </a:t>
            </a:r>
            <a:r>
              <a:rPr lang="en-BE"/>
              <a:t>book sales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098242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61BC73B6-49A7-C54A-B618-1672936B40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5244" y="3096514"/>
            <a:ext cx="6020730" cy="12041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96C4FF-BDB8-46B4-9162-800E2D9D5356}"/>
              </a:ext>
            </a:extLst>
          </p:cNvPr>
          <p:cNvSpPr txBox="1"/>
          <p:nvPr/>
        </p:nvSpPr>
        <p:spPr>
          <a:xfrm>
            <a:off x="430696" y="1881809"/>
            <a:ext cx="343677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>
                <a:solidFill>
                  <a:schemeClr val="bg1"/>
                </a:solidFill>
              </a:rPr>
              <a:t>THANK YOU!</a:t>
            </a: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r>
              <a:rPr lang="it-IT" dirty="0">
                <a:solidFill>
                  <a:schemeClr val="bg1"/>
                </a:solidFill>
              </a:rPr>
              <a:t>Enrico TURRIN</a:t>
            </a:r>
          </a:p>
          <a:p>
            <a:r>
              <a:rPr lang="it-IT" dirty="0">
                <a:solidFill>
                  <a:schemeClr val="bg1"/>
                </a:solidFill>
              </a:rPr>
              <a:t>Federation of European Publishers</a:t>
            </a:r>
          </a:p>
          <a:p>
            <a:r>
              <a:rPr lang="it-IT" dirty="0">
                <a:solidFill>
                  <a:schemeClr val="bg1"/>
                </a:solidFill>
              </a:rPr>
              <a:t>eturrin@fep-fee.eu</a:t>
            </a:r>
            <a:endParaRPr lang="LID4096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19713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9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04096"/>
      </a:accent1>
      <a:accent2>
        <a:srgbClr val="088A9E"/>
      </a:accent2>
      <a:accent3>
        <a:srgbClr val="FC7603"/>
      </a:accent3>
      <a:accent4>
        <a:srgbClr val="FBAD01"/>
      </a:accent4>
      <a:accent5>
        <a:srgbClr val="A87BC5"/>
      </a:accent5>
      <a:accent6>
        <a:srgbClr val="F19D19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</TotalTime>
  <Words>1844</Words>
  <Application>Microsoft Office PowerPoint</Application>
  <PresentationFormat>Widescreen</PresentationFormat>
  <Paragraphs>174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Helvetica</vt:lpstr>
      <vt:lpstr>Thème Office</vt:lpstr>
      <vt:lpstr>The Eudicom survey: opportunities and challenges</vt:lpstr>
      <vt:lpstr>About FEP</vt:lpstr>
      <vt:lpstr>The reseach</vt:lpstr>
      <vt:lpstr>Main results - general</vt:lpstr>
      <vt:lpstr>Main results - quantitative</vt:lpstr>
      <vt:lpstr>Main results - quantitative</vt:lpstr>
      <vt:lpstr>Main results - qualitative</vt:lpstr>
      <vt:lpstr>Initial remarks</vt:lpstr>
      <vt:lpstr>Italy</vt:lpstr>
      <vt:lpstr>Poland</vt:lpstr>
      <vt:lpstr>Spain</vt:lpstr>
      <vt:lpstr>Belgium (FR)</vt:lpstr>
      <vt:lpstr>Belgium (NL)</vt:lpstr>
      <vt:lpstr>Germany</vt:lpstr>
      <vt:lpstr>Other countries</vt:lpstr>
      <vt:lpstr>Other countries</vt:lpstr>
      <vt:lpstr>Recent developments - global</vt:lpstr>
      <vt:lpstr>Recent developments - webtoon</vt:lpstr>
      <vt:lpstr>Recent developments - webtoon</vt:lpstr>
      <vt:lpstr>Recent developments - France</vt:lpstr>
      <vt:lpstr>Recent developments - France</vt:lpstr>
      <vt:lpstr>Recent developments - Italy</vt:lpstr>
      <vt:lpstr>Recent developments - Italy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Eudicom</dc:title>
  <dc:creator>e.amblard@izneo.com</dc:creator>
  <cp:lastModifiedBy>Enrico Turrin</cp:lastModifiedBy>
  <cp:revision>28</cp:revision>
  <dcterms:created xsi:type="dcterms:W3CDTF">2021-01-04T15:50:16Z</dcterms:created>
  <dcterms:modified xsi:type="dcterms:W3CDTF">2022-03-16T09:48:58Z</dcterms:modified>
</cp:coreProperties>
</file>